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36"/>
  </p:notesMasterIdLst>
  <p:sldIdLst>
    <p:sldId id="257" r:id="rId5"/>
    <p:sldId id="258" r:id="rId6"/>
    <p:sldId id="260" r:id="rId7"/>
    <p:sldId id="2147483613" r:id="rId8"/>
    <p:sldId id="2147483622" r:id="rId9"/>
    <p:sldId id="276" r:id="rId10"/>
    <p:sldId id="2147470885" r:id="rId11"/>
    <p:sldId id="2147470895" r:id="rId12"/>
    <p:sldId id="2147470897" r:id="rId13"/>
    <p:sldId id="2147470898" r:id="rId14"/>
    <p:sldId id="2147470900" r:id="rId15"/>
    <p:sldId id="2147470899" r:id="rId16"/>
    <p:sldId id="278" r:id="rId17"/>
    <p:sldId id="2147470896" r:id="rId18"/>
    <p:sldId id="2147483609" r:id="rId19"/>
    <p:sldId id="2147483606" r:id="rId20"/>
    <p:sldId id="2147483608" r:id="rId21"/>
    <p:sldId id="2147483611" r:id="rId22"/>
    <p:sldId id="2147483595" r:id="rId23"/>
    <p:sldId id="2147483596" r:id="rId24"/>
    <p:sldId id="2147483605" r:id="rId25"/>
    <p:sldId id="2147483616" r:id="rId26"/>
    <p:sldId id="2147483617" r:id="rId27"/>
    <p:sldId id="2147483618" r:id="rId28"/>
    <p:sldId id="2147483619" r:id="rId29"/>
    <p:sldId id="2147483620" r:id="rId30"/>
    <p:sldId id="424" r:id="rId31"/>
    <p:sldId id="2147483600" r:id="rId32"/>
    <p:sldId id="474" r:id="rId33"/>
    <p:sldId id="2147483615" r:id="rId34"/>
    <p:sldId id="459" r:id="rId35"/>
  </p:sldIdLst>
  <p:sldSz cx="12192000" cy="6858000"/>
  <p:notesSz cx="6858000" cy="9144000"/>
  <p:defaultTex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874" userDrawn="1">
          <p15:clr>
            <a:srgbClr val="A4A3A4"/>
          </p15:clr>
        </p15:guide>
        <p15:guide id="2" pos="73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0F4"/>
    <a:srgbClr val="080808"/>
    <a:srgbClr val="FFFFFF"/>
    <a:srgbClr val="F3D400"/>
    <a:srgbClr val="F7C5DD"/>
    <a:srgbClr val="F5B5D3"/>
    <a:srgbClr val="EC4371"/>
    <a:srgbClr val="21314D"/>
    <a:srgbClr val="00C6D7"/>
    <a:srgbClr val="0083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3874"/>
        <p:guide pos="73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F3FF75-60DA-4BCA-B67A-EA8FEC7D2470}" type="doc">
      <dgm:prSet loTypeId="urn:microsoft.com/office/officeart/2005/8/layout/gear1" loCatId="relationship" qsTypeId="urn:microsoft.com/office/officeart/2005/8/quickstyle/simple1" qsCatId="simple" csTypeId="urn:microsoft.com/office/officeart/2005/8/colors/accent1_2" csCatId="accent1" phldr="1"/>
      <dgm:spPr/>
    </dgm:pt>
    <dgm:pt modelId="{C3D1EC18-6A5C-471D-BDB5-EAADD6914A52}">
      <dgm:prSet phldrT="[Tekst]"/>
      <dgm:spPr>
        <a:solidFill>
          <a:schemeClr val="accent6">
            <a:lumMod val="75000"/>
          </a:schemeClr>
        </a:solidFill>
      </dgm:spPr>
      <dgm:t>
        <a:bodyPr/>
        <a:lstStyle/>
        <a:p>
          <a:r>
            <a:rPr lang="da-DK">
              <a:latin typeface="Times New Roman" panose="02020603050405020304" pitchFamily="18" charset="0"/>
              <a:cs typeface="Times New Roman" panose="02020603050405020304" pitchFamily="18" charset="0"/>
            </a:rPr>
            <a:t>Lodsejeropbakning</a:t>
          </a:r>
        </a:p>
      </dgm:t>
    </dgm:pt>
    <dgm:pt modelId="{A9658102-7B03-4B14-BD09-B048F5E5E41E}" type="parTrans" cxnId="{CF3E9EB8-3A67-48A8-A276-09E9E93DFFC2}">
      <dgm:prSet/>
      <dgm:spPr/>
      <dgm:t>
        <a:bodyPr/>
        <a:lstStyle/>
        <a:p>
          <a:endParaRPr lang="da-DK"/>
        </a:p>
      </dgm:t>
    </dgm:pt>
    <dgm:pt modelId="{D27D501C-2B19-4BC5-AA79-B317EDE5DCDA}" type="sibTrans" cxnId="{CF3E9EB8-3A67-48A8-A276-09E9E93DFFC2}">
      <dgm:prSet/>
      <dgm:spPr>
        <a:solidFill>
          <a:schemeClr val="accent6">
            <a:lumMod val="20000"/>
            <a:lumOff val="80000"/>
          </a:schemeClr>
        </a:solidFill>
      </dgm:spPr>
      <dgm:t>
        <a:bodyPr/>
        <a:lstStyle/>
        <a:p>
          <a:endParaRPr lang="da-DK"/>
        </a:p>
      </dgm:t>
    </dgm:pt>
    <dgm:pt modelId="{3EE2F82E-7447-414C-B86B-D882789441C1}">
      <dgm:prSet phldrT="[Tekst]"/>
      <dgm:spPr>
        <a:solidFill>
          <a:schemeClr val="accent6">
            <a:lumMod val="50000"/>
          </a:schemeClr>
        </a:solidFill>
      </dgm:spPr>
      <dgm:t>
        <a:bodyPr/>
        <a:lstStyle/>
        <a:p>
          <a:r>
            <a:rPr lang="da-DK">
              <a:latin typeface="Times New Roman" panose="02020603050405020304" pitchFamily="18" charset="0"/>
              <a:cs typeface="Times New Roman" panose="02020603050405020304" pitchFamily="18" charset="0"/>
            </a:rPr>
            <a:t>Samarbejde</a:t>
          </a:r>
        </a:p>
      </dgm:t>
    </dgm:pt>
    <dgm:pt modelId="{EEE4B399-1DEC-4DC3-907E-94A1FC9D3DB2}" type="parTrans" cxnId="{9C026E67-49FA-4E0C-885C-EC1BF896F313}">
      <dgm:prSet/>
      <dgm:spPr/>
      <dgm:t>
        <a:bodyPr/>
        <a:lstStyle/>
        <a:p>
          <a:endParaRPr lang="da-DK"/>
        </a:p>
      </dgm:t>
    </dgm:pt>
    <dgm:pt modelId="{13DA7F1B-5F54-45F5-A286-C6DB5B171264}" type="sibTrans" cxnId="{9C026E67-49FA-4E0C-885C-EC1BF896F313}">
      <dgm:prSet/>
      <dgm:spPr>
        <a:solidFill>
          <a:schemeClr val="accent6">
            <a:lumMod val="40000"/>
            <a:lumOff val="60000"/>
          </a:schemeClr>
        </a:solidFill>
      </dgm:spPr>
      <dgm:t>
        <a:bodyPr/>
        <a:lstStyle/>
        <a:p>
          <a:endParaRPr lang="da-DK"/>
        </a:p>
      </dgm:t>
    </dgm:pt>
    <dgm:pt modelId="{D8731885-6738-44E2-97A4-566FE836C005}">
      <dgm:prSet phldrT="[Tekst]"/>
      <dgm:spPr>
        <a:solidFill>
          <a:schemeClr val="accent6">
            <a:lumMod val="75000"/>
          </a:schemeClr>
        </a:solidFill>
      </dgm:spPr>
      <dgm:t>
        <a:bodyPr/>
        <a:lstStyle/>
        <a:p>
          <a:r>
            <a:rPr lang="da-DK">
              <a:latin typeface="Times New Roman" panose="02020603050405020304" pitchFamily="18" charset="0"/>
              <a:cs typeface="Times New Roman" panose="02020603050405020304" pitchFamily="18" charset="0"/>
            </a:rPr>
            <a:t>Økonomi og støtteordninger</a:t>
          </a:r>
          <a:r>
            <a:rPr lang="da-DK"/>
            <a:t> </a:t>
          </a:r>
        </a:p>
      </dgm:t>
    </dgm:pt>
    <dgm:pt modelId="{E0FD722C-5188-4D44-BB52-2B23D6A51157}" type="parTrans" cxnId="{B82102D2-553B-4174-BEBC-592E9D0E007C}">
      <dgm:prSet/>
      <dgm:spPr/>
      <dgm:t>
        <a:bodyPr/>
        <a:lstStyle/>
        <a:p>
          <a:endParaRPr lang="da-DK"/>
        </a:p>
      </dgm:t>
    </dgm:pt>
    <dgm:pt modelId="{2872C729-ABB9-4997-B1FC-7B4E6FA4135F}" type="sibTrans" cxnId="{B82102D2-553B-4174-BEBC-592E9D0E007C}">
      <dgm:prSet/>
      <dgm:spPr>
        <a:solidFill>
          <a:schemeClr val="accent6">
            <a:lumMod val="40000"/>
            <a:lumOff val="60000"/>
          </a:schemeClr>
        </a:solidFill>
      </dgm:spPr>
      <dgm:t>
        <a:bodyPr/>
        <a:lstStyle/>
        <a:p>
          <a:endParaRPr lang="da-DK"/>
        </a:p>
      </dgm:t>
    </dgm:pt>
    <dgm:pt modelId="{B219AFFC-6263-43B5-AD96-F23772B44FAA}" type="pres">
      <dgm:prSet presAssocID="{1AF3FF75-60DA-4BCA-B67A-EA8FEC7D2470}" presName="composite" presStyleCnt="0">
        <dgm:presLayoutVars>
          <dgm:chMax val="3"/>
          <dgm:animLvl val="lvl"/>
          <dgm:resizeHandles val="exact"/>
        </dgm:presLayoutVars>
      </dgm:prSet>
      <dgm:spPr/>
    </dgm:pt>
    <dgm:pt modelId="{983CD971-4DF5-40EB-9F51-F928468F71BD}" type="pres">
      <dgm:prSet presAssocID="{C3D1EC18-6A5C-471D-BDB5-EAADD6914A52}" presName="gear1" presStyleLbl="node1" presStyleIdx="0" presStyleCnt="3" custLinFactNeighborX="817">
        <dgm:presLayoutVars>
          <dgm:chMax val="1"/>
          <dgm:bulletEnabled val="1"/>
        </dgm:presLayoutVars>
      </dgm:prSet>
      <dgm:spPr/>
    </dgm:pt>
    <dgm:pt modelId="{39C03517-DD53-43F2-9FE7-F7AF0316AF5A}" type="pres">
      <dgm:prSet presAssocID="{C3D1EC18-6A5C-471D-BDB5-EAADD6914A52}" presName="gear1srcNode" presStyleLbl="node1" presStyleIdx="0" presStyleCnt="3"/>
      <dgm:spPr/>
    </dgm:pt>
    <dgm:pt modelId="{7053805A-F8D9-48F9-90A0-C0F81DCBDB98}" type="pres">
      <dgm:prSet presAssocID="{C3D1EC18-6A5C-471D-BDB5-EAADD6914A52}" presName="gear1dstNode" presStyleLbl="node1" presStyleIdx="0" presStyleCnt="3"/>
      <dgm:spPr/>
    </dgm:pt>
    <dgm:pt modelId="{9A84F9B3-D491-43DF-8A33-8F7D95585C96}" type="pres">
      <dgm:prSet presAssocID="{3EE2F82E-7447-414C-B86B-D882789441C1}" presName="gear2" presStyleLbl="node1" presStyleIdx="1" presStyleCnt="3">
        <dgm:presLayoutVars>
          <dgm:chMax val="1"/>
          <dgm:bulletEnabled val="1"/>
        </dgm:presLayoutVars>
      </dgm:prSet>
      <dgm:spPr/>
    </dgm:pt>
    <dgm:pt modelId="{3EC7F138-86EC-4115-96C5-6CA20DC2DD88}" type="pres">
      <dgm:prSet presAssocID="{3EE2F82E-7447-414C-B86B-D882789441C1}" presName="gear2srcNode" presStyleLbl="node1" presStyleIdx="1" presStyleCnt="3"/>
      <dgm:spPr/>
    </dgm:pt>
    <dgm:pt modelId="{5720CF26-78FD-4D0A-8428-F2557ABCA7F3}" type="pres">
      <dgm:prSet presAssocID="{3EE2F82E-7447-414C-B86B-D882789441C1}" presName="gear2dstNode" presStyleLbl="node1" presStyleIdx="1" presStyleCnt="3"/>
      <dgm:spPr/>
    </dgm:pt>
    <dgm:pt modelId="{324FE3CA-E14B-4E61-864D-2AFE95D83E2D}" type="pres">
      <dgm:prSet presAssocID="{D8731885-6738-44E2-97A4-566FE836C005}" presName="gear3" presStyleLbl="node1" presStyleIdx="2" presStyleCnt="3" custLinFactNeighborX="706"/>
      <dgm:spPr/>
    </dgm:pt>
    <dgm:pt modelId="{BA9074A8-59F0-480A-BDAE-366DBFA1B612}" type="pres">
      <dgm:prSet presAssocID="{D8731885-6738-44E2-97A4-566FE836C005}" presName="gear3tx" presStyleLbl="node1" presStyleIdx="2" presStyleCnt="3">
        <dgm:presLayoutVars>
          <dgm:chMax val="1"/>
          <dgm:bulletEnabled val="1"/>
        </dgm:presLayoutVars>
      </dgm:prSet>
      <dgm:spPr/>
    </dgm:pt>
    <dgm:pt modelId="{320E6DA9-DB63-42BA-8248-65160C4B100C}" type="pres">
      <dgm:prSet presAssocID="{D8731885-6738-44E2-97A4-566FE836C005}" presName="gear3srcNode" presStyleLbl="node1" presStyleIdx="2" presStyleCnt="3"/>
      <dgm:spPr/>
    </dgm:pt>
    <dgm:pt modelId="{9842DEA5-C387-48ED-8482-B3983C712E0A}" type="pres">
      <dgm:prSet presAssocID="{D8731885-6738-44E2-97A4-566FE836C005}" presName="gear3dstNode" presStyleLbl="node1" presStyleIdx="2" presStyleCnt="3"/>
      <dgm:spPr/>
    </dgm:pt>
    <dgm:pt modelId="{3529F0E1-48D7-479B-B288-102C0C6F18E5}" type="pres">
      <dgm:prSet presAssocID="{D27D501C-2B19-4BC5-AA79-B317EDE5DCDA}" presName="connector1" presStyleLbl="sibTrans2D1" presStyleIdx="0" presStyleCnt="3"/>
      <dgm:spPr/>
    </dgm:pt>
    <dgm:pt modelId="{3A6DF2FF-C24A-48E4-B705-6DAB42AEB57A}" type="pres">
      <dgm:prSet presAssocID="{13DA7F1B-5F54-45F5-A286-C6DB5B171264}" presName="connector2" presStyleLbl="sibTrans2D1" presStyleIdx="1" presStyleCnt="3"/>
      <dgm:spPr/>
    </dgm:pt>
    <dgm:pt modelId="{82F5863D-9D97-4128-A7C6-DD8C97C7233E}" type="pres">
      <dgm:prSet presAssocID="{2872C729-ABB9-4997-B1FC-7B4E6FA4135F}" presName="connector3" presStyleLbl="sibTrans2D1" presStyleIdx="2" presStyleCnt="3"/>
      <dgm:spPr/>
    </dgm:pt>
  </dgm:ptLst>
  <dgm:cxnLst>
    <dgm:cxn modelId="{A289DA07-0C33-4D03-ACF6-9190C731CAC0}" type="presOf" srcId="{3EE2F82E-7447-414C-B86B-D882789441C1}" destId="{9A84F9B3-D491-43DF-8A33-8F7D95585C96}" srcOrd="0" destOrd="0" presId="urn:microsoft.com/office/officeart/2005/8/layout/gear1"/>
    <dgm:cxn modelId="{7D05D613-909B-4F35-9F2F-AAA668B76435}" type="presOf" srcId="{C3D1EC18-6A5C-471D-BDB5-EAADD6914A52}" destId="{7053805A-F8D9-48F9-90A0-C0F81DCBDB98}" srcOrd="2" destOrd="0" presId="urn:microsoft.com/office/officeart/2005/8/layout/gear1"/>
    <dgm:cxn modelId="{E5390422-3A13-41F4-B22D-F409B8E98DCD}" type="presOf" srcId="{3EE2F82E-7447-414C-B86B-D882789441C1}" destId="{5720CF26-78FD-4D0A-8428-F2557ABCA7F3}" srcOrd="2" destOrd="0" presId="urn:microsoft.com/office/officeart/2005/8/layout/gear1"/>
    <dgm:cxn modelId="{827CA42A-D73E-4D11-AAC7-DBF6926AFFB1}" type="presOf" srcId="{2872C729-ABB9-4997-B1FC-7B4E6FA4135F}" destId="{82F5863D-9D97-4128-A7C6-DD8C97C7233E}" srcOrd="0" destOrd="0" presId="urn:microsoft.com/office/officeart/2005/8/layout/gear1"/>
    <dgm:cxn modelId="{E75BC563-C178-42E4-96F0-15E241CB7B85}" type="presOf" srcId="{D8731885-6738-44E2-97A4-566FE836C005}" destId="{BA9074A8-59F0-480A-BDAE-366DBFA1B612}" srcOrd="1" destOrd="0" presId="urn:microsoft.com/office/officeart/2005/8/layout/gear1"/>
    <dgm:cxn modelId="{9C026E67-49FA-4E0C-885C-EC1BF896F313}" srcId="{1AF3FF75-60DA-4BCA-B67A-EA8FEC7D2470}" destId="{3EE2F82E-7447-414C-B86B-D882789441C1}" srcOrd="1" destOrd="0" parTransId="{EEE4B399-1DEC-4DC3-907E-94A1FC9D3DB2}" sibTransId="{13DA7F1B-5F54-45F5-A286-C6DB5B171264}"/>
    <dgm:cxn modelId="{540C364F-5DBE-4540-AFD0-33D444F7B70D}" type="presOf" srcId="{1AF3FF75-60DA-4BCA-B67A-EA8FEC7D2470}" destId="{B219AFFC-6263-43B5-AD96-F23772B44FAA}" srcOrd="0" destOrd="0" presId="urn:microsoft.com/office/officeart/2005/8/layout/gear1"/>
    <dgm:cxn modelId="{47545273-D6E4-4636-9821-4D1638D2E8C3}" type="presOf" srcId="{C3D1EC18-6A5C-471D-BDB5-EAADD6914A52}" destId="{39C03517-DD53-43F2-9FE7-F7AF0316AF5A}" srcOrd="1" destOrd="0" presId="urn:microsoft.com/office/officeart/2005/8/layout/gear1"/>
    <dgm:cxn modelId="{63B9E475-683C-46AF-B673-48A1F8B2992F}" type="presOf" srcId="{D8731885-6738-44E2-97A4-566FE836C005}" destId="{9842DEA5-C387-48ED-8482-B3983C712E0A}" srcOrd="3" destOrd="0" presId="urn:microsoft.com/office/officeart/2005/8/layout/gear1"/>
    <dgm:cxn modelId="{E702267C-4683-4A9E-B508-2EADE143EF26}" type="presOf" srcId="{C3D1EC18-6A5C-471D-BDB5-EAADD6914A52}" destId="{983CD971-4DF5-40EB-9F51-F928468F71BD}" srcOrd="0" destOrd="0" presId="urn:microsoft.com/office/officeart/2005/8/layout/gear1"/>
    <dgm:cxn modelId="{654EB37C-1BF8-4569-9B0B-E8B94301C715}" type="presOf" srcId="{13DA7F1B-5F54-45F5-A286-C6DB5B171264}" destId="{3A6DF2FF-C24A-48E4-B705-6DAB42AEB57A}" srcOrd="0" destOrd="0" presId="urn:microsoft.com/office/officeart/2005/8/layout/gear1"/>
    <dgm:cxn modelId="{9FDDE39C-39BC-4F04-8A1F-426029D46CD8}" type="presOf" srcId="{D8731885-6738-44E2-97A4-566FE836C005}" destId="{324FE3CA-E14B-4E61-864D-2AFE95D83E2D}" srcOrd="0" destOrd="0" presId="urn:microsoft.com/office/officeart/2005/8/layout/gear1"/>
    <dgm:cxn modelId="{6AC6D1B4-0815-4829-9AB9-35931AA9EAB3}" type="presOf" srcId="{D27D501C-2B19-4BC5-AA79-B317EDE5DCDA}" destId="{3529F0E1-48D7-479B-B288-102C0C6F18E5}" srcOrd="0" destOrd="0" presId="urn:microsoft.com/office/officeart/2005/8/layout/gear1"/>
    <dgm:cxn modelId="{CF3E9EB8-3A67-48A8-A276-09E9E93DFFC2}" srcId="{1AF3FF75-60DA-4BCA-B67A-EA8FEC7D2470}" destId="{C3D1EC18-6A5C-471D-BDB5-EAADD6914A52}" srcOrd="0" destOrd="0" parTransId="{A9658102-7B03-4B14-BD09-B048F5E5E41E}" sibTransId="{D27D501C-2B19-4BC5-AA79-B317EDE5DCDA}"/>
    <dgm:cxn modelId="{B82102D2-553B-4174-BEBC-592E9D0E007C}" srcId="{1AF3FF75-60DA-4BCA-B67A-EA8FEC7D2470}" destId="{D8731885-6738-44E2-97A4-566FE836C005}" srcOrd="2" destOrd="0" parTransId="{E0FD722C-5188-4D44-BB52-2B23D6A51157}" sibTransId="{2872C729-ABB9-4997-B1FC-7B4E6FA4135F}"/>
    <dgm:cxn modelId="{6AD6F1F9-86F4-4591-BFF1-CFA045F78612}" type="presOf" srcId="{D8731885-6738-44E2-97A4-566FE836C005}" destId="{320E6DA9-DB63-42BA-8248-65160C4B100C}" srcOrd="2" destOrd="0" presId="urn:microsoft.com/office/officeart/2005/8/layout/gear1"/>
    <dgm:cxn modelId="{0F4F65FD-6615-4BFF-A24E-1D02C4B5E672}" type="presOf" srcId="{3EE2F82E-7447-414C-B86B-D882789441C1}" destId="{3EC7F138-86EC-4115-96C5-6CA20DC2DD88}" srcOrd="1" destOrd="0" presId="urn:microsoft.com/office/officeart/2005/8/layout/gear1"/>
    <dgm:cxn modelId="{7A9491BA-401B-4FA2-A5CB-1E3889DB28EF}" type="presParOf" srcId="{B219AFFC-6263-43B5-AD96-F23772B44FAA}" destId="{983CD971-4DF5-40EB-9F51-F928468F71BD}" srcOrd="0" destOrd="0" presId="urn:microsoft.com/office/officeart/2005/8/layout/gear1"/>
    <dgm:cxn modelId="{6A57018A-B89F-4F8D-868E-8D5025E29711}" type="presParOf" srcId="{B219AFFC-6263-43B5-AD96-F23772B44FAA}" destId="{39C03517-DD53-43F2-9FE7-F7AF0316AF5A}" srcOrd="1" destOrd="0" presId="urn:microsoft.com/office/officeart/2005/8/layout/gear1"/>
    <dgm:cxn modelId="{B7408BED-0765-4EDE-9039-BB0BA2007D20}" type="presParOf" srcId="{B219AFFC-6263-43B5-AD96-F23772B44FAA}" destId="{7053805A-F8D9-48F9-90A0-C0F81DCBDB98}" srcOrd="2" destOrd="0" presId="urn:microsoft.com/office/officeart/2005/8/layout/gear1"/>
    <dgm:cxn modelId="{17813CA2-0879-4581-8F1A-92E1E311649D}" type="presParOf" srcId="{B219AFFC-6263-43B5-AD96-F23772B44FAA}" destId="{9A84F9B3-D491-43DF-8A33-8F7D95585C96}" srcOrd="3" destOrd="0" presId="urn:microsoft.com/office/officeart/2005/8/layout/gear1"/>
    <dgm:cxn modelId="{94625F1D-646F-4AD5-8695-4E4688B79FE8}" type="presParOf" srcId="{B219AFFC-6263-43B5-AD96-F23772B44FAA}" destId="{3EC7F138-86EC-4115-96C5-6CA20DC2DD88}" srcOrd="4" destOrd="0" presId="urn:microsoft.com/office/officeart/2005/8/layout/gear1"/>
    <dgm:cxn modelId="{2E6B4447-6E45-46F3-88F1-F05A08FA9383}" type="presParOf" srcId="{B219AFFC-6263-43B5-AD96-F23772B44FAA}" destId="{5720CF26-78FD-4D0A-8428-F2557ABCA7F3}" srcOrd="5" destOrd="0" presId="urn:microsoft.com/office/officeart/2005/8/layout/gear1"/>
    <dgm:cxn modelId="{BC5C7D97-B2C1-4EEA-8BA2-07B4E6CBBEA4}" type="presParOf" srcId="{B219AFFC-6263-43B5-AD96-F23772B44FAA}" destId="{324FE3CA-E14B-4E61-864D-2AFE95D83E2D}" srcOrd="6" destOrd="0" presId="urn:microsoft.com/office/officeart/2005/8/layout/gear1"/>
    <dgm:cxn modelId="{E37AC5BF-DDB0-4502-A716-2CFAC8CB5AE1}" type="presParOf" srcId="{B219AFFC-6263-43B5-AD96-F23772B44FAA}" destId="{BA9074A8-59F0-480A-BDAE-366DBFA1B612}" srcOrd="7" destOrd="0" presId="urn:microsoft.com/office/officeart/2005/8/layout/gear1"/>
    <dgm:cxn modelId="{6BF79C5D-CCDA-4A5D-9FBB-52EEB3C5EFBC}" type="presParOf" srcId="{B219AFFC-6263-43B5-AD96-F23772B44FAA}" destId="{320E6DA9-DB63-42BA-8248-65160C4B100C}" srcOrd="8" destOrd="0" presId="urn:microsoft.com/office/officeart/2005/8/layout/gear1"/>
    <dgm:cxn modelId="{BA16B78D-C449-4673-9FD5-1FE80AB4CB46}" type="presParOf" srcId="{B219AFFC-6263-43B5-AD96-F23772B44FAA}" destId="{9842DEA5-C387-48ED-8482-B3983C712E0A}" srcOrd="9" destOrd="0" presId="urn:microsoft.com/office/officeart/2005/8/layout/gear1"/>
    <dgm:cxn modelId="{4BD93218-93BB-4819-898B-D7B5CE156EFD}" type="presParOf" srcId="{B219AFFC-6263-43B5-AD96-F23772B44FAA}" destId="{3529F0E1-48D7-479B-B288-102C0C6F18E5}" srcOrd="10" destOrd="0" presId="urn:microsoft.com/office/officeart/2005/8/layout/gear1"/>
    <dgm:cxn modelId="{BD92EB7A-C61E-4114-9755-5E7868D1C013}" type="presParOf" srcId="{B219AFFC-6263-43B5-AD96-F23772B44FAA}" destId="{3A6DF2FF-C24A-48E4-B705-6DAB42AEB57A}" srcOrd="11" destOrd="0" presId="urn:microsoft.com/office/officeart/2005/8/layout/gear1"/>
    <dgm:cxn modelId="{4DA83B6B-D57E-45CA-B61D-D0F746E589D1}" type="presParOf" srcId="{B219AFFC-6263-43B5-AD96-F23772B44FAA}" destId="{82F5863D-9D97-4128-A7C6-DD8C97C7233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CD971-4DF5-40EB-9F51-F928468F71BD}">
      <dsp:nvSpPr>
        <dsp:cNvPr id="0" name=""/>
        <dsp:cNvSpPr/>
      </dsp:nvSpPr>
      <dsp:spPr>
        <a:xfrm>
          <a:off x="5479507" y="3065294"/>
          <a:ext cx="3746470" cy="3746470"/>
        </a:xfrm>
        <a:prstGeom prst="gear9">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a:latin typeface="Times New Roman" panose="02020603050405020304" pitchFamily="18" charset="0"/>
              <a:cs typeface="Times New Roman" panose="02020603050405020304" pitchFamily="18" charset="0"/>
            </a:rPr>
            <a:t>Lodsejeropbakning</a:t>
          </a:r>
        </a:p>
      </dsp:txBody>
      <dsp:txXfrm>
        <a:off x="6232714" y="3942887"/>
        <a:ext cx="2240056" cy="1925763"/>
      </dsp:txXfrm>
    </dsp:sp>
    <dsp:sp modelId="{9A84F9B3-D491-43DF-8A33-8F7D95585C96}">
      <dsp:nvSpPr>
        <dsp:cNvPr id="0" name=""/>
        <dsp:cNvSpPr/>
      </dsp:nvSpPr>
      <dsp:spPr>
        <a:xfrm>
          <a:off x="3269134" y="2179764"/>
          <a:ext cx="2724706" cy="2724706"/>
        </a:xfrm>
        <a:prstGeom prst="gear6">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a:latin typeface="Times New Roman" panose="02020603050405020304" pitchFamily="18" charset="0"/>
              <a:cs typeface="Times New Roman" panose="02020603050405020304" pitchFamily="18" charset="0"/>
            </a:rPr>
            <a:t>Samarbejde</a:t>
          </a:r>
        </a:p>
      </dsp:txBody>
      <dsp:txXfrm>
        <a:off x="3955087" y="2869863"/>
        <a:ext cx="1352800" cy="1344508"/>
      </dsp:txXfrm>
    </dsp:sp>
    <dsp:sp modelId="{324FE3CA-E14B-4E61-864D-2AFE95D83E2D}">
      <dsp:nvSpPr>
        <dsp:cNvPr id="0" name=""/>
        <dsp:cNvSpPr/>
      </dsp:nvSpPr>
      <dsp:spPr>
        <a:xfrm rot="20700000">
          <a:off x="4818331" y="299995"/>
          <a:ext cx="2669655" cy="2669655"/>
        </a:xfrm>
        <a:prstGeom prst="gear6">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a:latin typeface="Times New Roman" panose="02020603050405020304" pitchFamily="18" charset="0"/>
              <a:cs typeface="Times New Roman" panose="02020603050405020304" pitchFamily="18" charset="0"/>
            </a:rPr>
            <a:t>Økonomi og støtteordninger</a:t>
          </a:r>
          <a:r>
            <a:rPr lang="da-DK" sz="1800" kern="1200"/>
            <a:t> </a:t>
          </a:r>
        </a:p>
      </dsp:txBody>
      <dsp:txXfrm rot="-20700000">
        <a:off x="5403865" y="885529"/>
        <a:ext cx="1498588" cy="1498588"/>
      </dsp:txXfrm>
    </dsp:sp>
    <dsp:sp modelId="{3529F0E1-48D7-479B-B288-102C0C6F18E5}">
      <dsp:nvSpPr>
        <dsp:cNvPr id="0" name=""/>
        <dsp:cNvSpPr/>
      </dsp:nvSpPr>
      <dsp:spPr>
        <a:xfrm>
          <a:off x="5190479" y="2482929"/>
          <a:ext cx="4795482" cy="4795482"/>
        </a:xfrm>
        <a:prstGeom prst="circularArrow">
          <a:avLst>
            <a:gd name="adj1" fmla="val 4688"/>
            <a:gd name="adj2" fmla="val 299029"/>
            <a:gd name="adj3" fmla="val 2556285"/>
            <a:gd name="adj4" fmla="val 15777408"/>
            <a:gd name="adj5" fmla="val 5469"/>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sp>
    <dsp:sp modelId="{3A6DF2FF-C24A-48E4-B705-6DAB42AEB57A}">
      <dsp:nvSpPr>
        <dsp:cNvPr id="0" name=""/>
        <dsp:cNvSpPr/>
      </dsp:nvSpPr>
      <dsp:spPr>
        <a:xfrm>
          <a:off x="2786594" y="1565657"/>
          <a:ext cx="3484217" cy="3484217"/>
        </a:xfrm>
        <a:prstGeom prst="leftCircularArrow">
          <a:avLst>
            <a:gd name="adj1" fmla="val 6452"/>
            <a:gd name="adj2" fmla="val 429999"/>
            <a:gd name="adj3" fmla="val 10489124"/>
            <a:gd name="adj4" fmla="val 14837806"/>
            <a:gd name="adj5" fmla="val 7527"/>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82F5863D-9D97-4128-A7C6-DD8C97C7233E}">
      <dsp:nvSpPr>
        <dsp:cNvPr id="0" name=""/>
        <dsp:cNvSpPr/>
      </dsp:nvSpPr>
      <dsp:spPr>
        <a:xfrm>
          <a:off x="4177728" y="-295992"/>
          <a:ext cx="3756688" cy="3756688"/>
        </a:xfrm>
        <a:prstGeom prst="circularArrow">
          <a:avLst>
            <a:gd name="adj1" fmla="val 5984"/>
            <a:gd name="adj2" fmla="val 394124"/>
            <a:gd name="adj3" fmla="val 13313824"/>
            <a:gd name="adj4" fmla="val 10508221"/>
            <a:gd name="adj5" fmla="val 6981"/>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22841-AD44-4CC8-87CC-22B624A9B0BB}" type="datetimeFigureOut">
              <a:rPr lang="da-DK" smtClean="0"/>
              <a:t>30-09-2025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064EF-F4AE-4C3D-B79D-C4177F79E308}" type="slidenum">
              <a:rPr lang="da-DK" smtClean="0"/>
              <a:t>‹nr.›</a:t>
            </a:fld>
            <a:endParaRPr lang="da-DK"/>
          </a:p>
        </p:txBody>
      </p:sp>
    </p:spTree>
    <p:extLst>
      <p:ext uri="{BB962C8B-B14F-4D97-AF65-F5344CB8AC3E}">
        <p14:creationId xmlns:p14="http://schemas.microsoft.com/office/powerpoint/2010/main" val="194285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BB856994-B4A6-4B6F-B034-9993A0BF961C}" type="slidenum">
              <a:rPr lang="da-DK" smtClean="0"/>
              <a:t>5</a:t>
            </a:fld>
            <a:endParaRPr lang="da-DK"/>
          </a:p>
        </p:txBody>
      </p:sp>
    </p:spTree>
    <p:extLst>
      <p:ext uri="{BB962C8B-B14F-4D97-AF65-F5344CB8AC3E}">
        <p14:creationId xmlns:p14="http://schemas.microsoft.com/office/powerpoint/2010/main" val="138187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pPr defTabSz="990695">
              <a:defRPr/>
            </a:pPr>
            <a:r>
              <a:rPr lang="da-DK"/>
              <a:t>Værditab </a:t>
            </a:r>
          </a:p>
          <a:p>
            <a:endParaRPr lang="da-DK"/>
          </a:p>
        </p:txBody>
      </p:sp>
      <p:sp>
        <p:nvSpPr>
          <p:cNvPr id="4" name="Pladsholder til slidenummer 3"/>
          <p:cNvSpPr>
            <a:spLocks noGrp="1"/>
          </p:cNvSpPr>
          <p:nvPr>
            <p:ph type="sldNum" sz="quarter" idx="10"/>
          </p:nvPr>
        </p:nvSpPr>
        <p:spPr/>
        <p:txBody>
          <a:bodyPr/>
          <a:lstStyle/>
          <a:p>
            <a:pPr marL="0" marR="0" lvl="0" indent="0" algn="r" defTabSz="990695" rtl="0" eaLnBrk="1" fontAlgn="auto" latinLnBrk="0" hangingPunct="1">
              <a:lnSpc>
                <a:spcPct val="100000"/>
              </a:lnSpc>
              <a:spcBef>
                <a:spcPts val="0"/>
              </a:spcBef>
              <a:spcAft>
                <a:spcPts val="0"/>
              </a:spcAft>
              <a:buClrTx/>
              <a:buSzTx/>
              <a:buFontTx/>
              <a:buNone/>
              <a:tabLst/>
              <a:defRPr/>
            </a:pPr>
            <a:fld id="{F6A3B4F2-37C6-456F-99B1-74C79381C6EC}" type="slidenum">
              <a:rPr kumimoji="0" lang="da-DK"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695" rtl="0" eaLnBrk="1" fontAlgn="auto" latinLnBrk="0" hangingPunct="1">
                <a:lnSpc>
                  <a:spcPct val="100000"/>
                </a:lnSpc>
                <a:spcBef>
                  <a:spcPts val="0"/>
                </a:spcBef>
                <a:spcAft>
                  <a:spcPts val="0"/>
                </a:spcAft>
                <a:buClrTx/>
                <a:buSzTx/>
                <a:buFontTx/>
                <a:buNone/>
                <a:tabLst/>
                <a:defRPr/>
              </a:pPr>
              <a:t>27</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27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Omlægningsplanerne skal jo indfri en række indsatsmål</a:t>
            </a:r>
          </a:p>
          <a:p>
            <a:endParaRPr lang="da-DK"/>
          </a:p>
          <a:p>
            <a:r>
              <a:rPr lang="da-DK"/>
              <a:t>Ambitionerne er høje ikke mindst for tidsplanen. De lokale treparter  skal have en omlægningsplanen klar ved årets udgang som viser vejen til fuld indfrielse indsatsmålene for kvælstofreduktion og udtagning af lavbundsjorde inden udgangen af 2027.</a:t>
            </a:r>
          </a:p>
          <a:p>
            <a:r>
              <a:rPr lang="da-DK"/>
              <a:t>Ambitionerne er samtidig høje for tilgangen til opgaven. </a:t>
            </a:r>
          </a:p>
          <a:p>
            <a:endParaRPr lang="da-DK"/>
          </a:p>
          <a:p>
            <a:r>
              <a:rPr lang="da-DK"/>
              <a:t>Jeg var tidligere på året til en konference i Billund, hvor grøn trepart var hovedtemaet og der var jo både den ene og den anden og den tredje professor og ekspert fortalte os hvordan vi skal tænke multifunktionelt i arbejdet med arealomlægningen og løse mange udfordringer på én gang og kun banke på hos lodsejerne én gang, men det er paradoksalt, da vi samtidig har en rammeaftale, som sætter hovedfokus på indsatsmålene for kvælstof og lavbund med en meget kort tidsfrist.</a:t>
            </a:r>
          </a:p>
          <a:p>
            <a:endParaRPr lang="da-DK"/>
          </a:p>
          <a:p>
            <a:r>
              <a:rPr lang="da-DK"/>
              <a:t>Så vi kommer til at banke på hos lodsejerne mere en én gang, hvis vi skal nå i mål med alle regeringens ambitioner i aftale om et grønt </a:t>
            </a:r>
            <a:r>
              <a:rPr lang="da-DK" err="1"/>
              <a:t>danmark</a:t>
            </a:r>
            <a:r>
              <a:rPr lang="da-DK"/>
              <a:t>. </a:t>
            </a:r>
          </a:p>
          <a:p>
            <a:endParaRPr lang="da-DK"/>
          </a:p>
          <a:p>
            <a:endParaRPr lang="da-DK"/>
          </a:p>
        </p:txBody>
      </p:sp>
      <p:sp>
        <p:nvSpPr>
          <p:cNvPr id="4" name="Pladsholder til slidenummer 3"/>
          <p:cNvSpPr>
            <a:spLocks noGrp="1"/>
          </p:cNvSpPr>
          <p:nvPr>
            <p:ph type="sldNum" sz="quarter" idx="5"/>
          </p:nvPr>
        </p:nvSpPr>
        <p:spPr/>
        <p:txBody>
          <a:bodyPr/>
          <a:lstStyle/>
          <a:p>
            <a:fld id="{BB856994-B4A6-4B6F-B034-9993A0BF961C}" type="slidenum">
              <a:rPr lang="da-DK" smtClean="0"/>
              <a:t>6</a:t>
            </a:fld>
            <a:endParaRPr lang="da-DK"/>
          </a:p>
        </p:txBody>
      </p:sp>
    </p:spTree>
    <p:extLst>
      <p:ext uri="{BB962C8B-B14F-4D97-AF65-F5344CB8AC3E}">
        <p14:creationId xmlns:p14="http://schemas.microsoft.com/office/powerpoint/2010/main" val="381809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Hvad er så denne her principvedtagelse egentlig? </a:t>
            </a:r>
          </a:p>
          <a:p>
            <a:endParaRPr lang="da-DK"/>
          </a:p>
          <a:p>
            <a:r>
              <a:rPr lang="da-DK"/>
              <a:t>Kommunalbestyrelserne kan jo af grunde ikke beslutte en bindende plan for hvordan jeres jord skal forvaltes. Det er jo jer der bestemmer det</a:t>
            </a:r>
          </a:p>
          <a:p>
            <a:endParaRPr lang="da-DK"/>
          </a:p>
          <a:p>
            <a:r>
              <a:rPr lang="da-DK"/>
              <a:t>Det bedste synonym for principvedtagelse vil være en hensigtserklæring. Principvedtagelsen betyder at kommunalbestyrelserne tilkendegiver, at de vil arbejde for at realisere den omlægningsplan, der bliver forlagt. </a:t>
            </a:r>
          </a:p>
          <a:p>
            <a:endParaRPr lang="da-DK"/>
          </a:p>
          <a:p>
            <a:r>
              <a:rPr lang="da-DK"/>
              <a:t>Efter principvedtagelsen handler det hele jo om at engagere jer i arbejdet. Hvad vil I være med til, hvad giver mening for jer?  </a:t>
            </a:r>
          </a:p>
        </p:txBody>
      </p:sp>
      <p:sp>
        <p:nvSpPr>
          <p:cNvPr id="4" name="Pladsholder til slidenummer 3"/>
          <p:cNvSpPr>
            <a:spLocks noGrp="1"/>
          </p:cNvSpPr>
          <p:nvPr>
            <p:ph type="sldNum" sz="quarter" idx="5"/>
          </p:nvPr>
        </p:nvSpPr>
        <p:spPr/>
        <p:txBody>
          <a:bodyPr/>
          <a:lstStyle/>
          <a:p>
            <a:fld id="{BB856994-B4A6-4B6F-B034-9993A0BF961C}" type="slidenum">
              <a:rPr lang="da-DK" smtClean="0"/>
              <a:t>7</a:t>
            </a:fld>
            <a:endParaRPr lang="da-DK"/>
          </a:p>
        </p:txBody>
      </p:sp>
    </p:spTree>
    <p:extLst>
      <p:ext uri="{BB962C8B-B14F-4D97-AF65-F5344CB8AC3E}">
        <p14:creationId xmlns:p14="http://schemas.microsoft.com/office/powerpoint/2010/main" val="331723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a:t>2027: Kvotebaseret kvælstofregulering på bedriftsniveau – ikke færdigforhandlet omkring hvordan reguleringen præcist beregnes</a:t>
            </a:r>
          </a:p>
          <a:p>
            <a:pPr marL="0" indent="0">
              <a:buNone/>
            </a:pPr>
            <a:endParaRPr lang="da-DK"/>
          </a:p>
          <a:p>
            <a:pPr marL="0" indent="0">
              <a:buNone/>
            </a:pPr>
            <a:r>
              <a:rPr lang="da-DK"/>
              <a:t>Er vi ikke kommet i mål med kvælstofindsatsen inden 2027, så er det jo jer som lodsejere, der kommer til at stå med en regning fra staten for den mængde kvælstof der endnu ikke er reduceret</a:t>
            </a:r>
          </a:p>
          <a:p>
            <a:pPr marL="0" indent="0">
              <a:buNone/>
            </a:pPr>
            <a:endParaRPr lang="da-DK"/>
          </a:p>
          <a:p>
            <a:pPr marL="0" indent="0">
              <a:buNone/>
            </a:pPr>
            <a:r>
              <a:rPr lang="da-DK"/>
              <a:t>2028: CO2 afgift på lavbundsjorde</a:t>
            </a:r>
          </a:p>
          <a:p>
            <a:endParaRPr lang="da-DK"/>
          </a:p>
        </p:txBody>
      </p:sp>
      <p:sp>
        <p:nvSpPr>
          <p:cNvPr id="4" name="Pladsholder til slidenummer 3"/>
          <p:cNvSpPr>
            <a:spLocks noGrp="1"/>
          </p:cNvSpPr>
          <p:nvPr>
            <p:ph type="sldNum" sz="quarter" idx="5"/>
          </p:nvPr>
        </p:nvSpPr>
        <p:spPr/>
        <p:txBody>
          <a:bodyPr/>
          <a:lstStyle/>
          <a:p>
            <a:fld id="{C870967A-737F-4412-BDED-E42E4BDABAE8}" type="slidenum">
              <a:rPr lang="da-DK" smtClean="0"/>
              <a:t>8</a:t>
            </a:fld>
            <a:endParaRPr lang="da-DK"/>
          </a:p>
        </p:txBody>
      </p:sp>
    </p:spTree>
    <p:extLst>
      <p:ext uri="{BB962C8B-B14F-4D97-AF65-F5344CB8AC3E}">
        <p14:creationId xmlns:p14="http://schemas.microsoft.com/office/powerpoint/2010/main" val="151209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BB856994-B4A6-4B6F-B034-9993A0BF961C}" type="slidenum">
              <a:rPr lang="da-DK" smtClean="0"/>
              <a:t>9</a:t>
            </a:fld>
            <a:endParaRPr lang="da-DK"/>
          </a:p>
        </p:txBody>
      </p:sp>
    </p:spTree>
    <p:extLst>
      <p:ext uri="{BB962C8B-B14F-4D97-AF65-F5344CB8AC3E}">
        <p14:creationId xmlns:p14="http://schemas.microsoft.com/office/powerpoint/2010/main" val="305089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vil man også kunne se placering projekter, som har fået tilsagn til forundersøgelse eller etablering</a:t>
            </a:r>
          </a:p>
          <a:p>
            <a:endParaRPr lang="da-DK"/>
          </a:p>
          <a:p>
            <a:r>
              <a:rPr lang="da-DK"/>
              <a:t>Skitseprojekterne vil ikke være synlige i MARS, men dem vil kommunen offentliggøre efter principvedtagelsen, så I vil også få adgang til at se placeringen af skitseprojekter. (tjek først om det er tilfældet for Lillebælt)</a:t>
            </a:r>
          </a:p>
        </p:txBody>
      </p:sp>
      <p:sp>
        <p:nvSpPr>
          <p:cNvPr id="4" name="Pladsholder til slidenummer 3"/>
          <p:cNvSpPr>
            <a:spLocks noGrp="1"/>
          </p:cNvSpPr>
          <p:nvPr>
            <p:ph type="sldNum" sz="quarter" idx="5"/>
          </p:nvPr>
        </p:nvSpPr>
        <p:spPr/>
        <p:txBody>
          <a:bodyPr/>
          <a:lstStyle/>
          <a:p>
            <a:fld id="{BB856994-B4A6-4B6F-B034-9993A0BF961C}" type="slidenum">
              <a:rPr lang="da-DK" smtClean="0"/>
              <a:t>10</a:t>
            </a:fld>
            <a:endParaRPr lang="da-DK"/>
          </a:p>
        </p:txBody>
      </p:sp>
    </p:spTree>
    <p:extLst>
      <p:ext uri="{BB962C8B-B14F-4D97-AF65-F5344CB8AC3E}">
        <p14:creationId xmlns:p14="http://schemas.microsoft.com/office/powerpoint/2010/main" val="376347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BB856994-B4A6-4B6F-B034-9993A0BF961C}" type="slidenum">
              <a:rPr lang="da-DK" smtClean="0"/>
              <a:t>12</a:t>
            </a:fld>
            <a:endParaRPr lang="da-DK"/>
          </a:p>
        </p:txBody>
      </p:sp>
    </p:spTree>
    <p:extLst>
      <p:ext uri="{BB962C8B-B14F-4D97-AF65-F5344CB8AC3E}">
        <p14:creationId xmlns:p14="http://schemas.microsoft.com/office/powerpoint/2010/main" val="953285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er flere vigtige tandhjul, der skal køre rundt, for at vi som kommuner, lokale treparter og som land kan lykkes med arealomlægningen</a:t>
            </a:r>
          </a:p>
          <a:p>
            <a:endParaRPr lang="da-DK"/>
          </a:p>
          <a:p>
            <a:r>
              <a:rPr lang="da-DK"/>
              <a:t>Den største og vigtigste er jeres opbakning. Ellers lykkes vi ikke med noget af det.</a:t>
            </a:r>
          </a:p>
        </p:txBody>
      </p:sp>
      <p:sp>
        <p:nvSpPr>
          <p:cNvPr id="4" name="Pladsholder til slidenummer 3"/>
          <p:cNvSpPr>
            <a:spLocks noGrp="1"/>
          </p:cNvSpPr>
          <p:nvPr>
            <p:ph type="sldNum" sz="quarter" idx="5"/>
          </p:nvPr>
        </p:nvSpPr>
        <p:spPr/>
        <p:txBody>
          <a:bodyPr/>
          <a:lstStyle/>
          <a:p>
            <a:fld id="{BB856994-B4A6-4B6F-B034-9993A0BF961C}" type="slidenum">
              <a:rPr lang="da-DK" smtClean="0"/>
              <a:t>13</a:t>
            </a:fld>
            <a:endParaRPr lang="da-DK"/>
          </a:p>
        </p:txBody>
      </p:sp>
    </p:spTree>
    <p:extLst>
      <p:ext uri="{BB962C8B-B14F-4D97-AF65-F5344CB8AC3E}">
        <p14:creationId xmlns:p14="http://schemas.microsoft.com/office/powerpoint/2010/main" val="394396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BB856994-B4A6-4B6F-B034-9993A0BF961C}" type="slidenum">
              <a:rPr lang="da-DK" smtClean="0"/>
              <a:t>14</a:t>
            </a:fld>
            <a:endParaRPr lang="da-DK"/>
          </a:p>
        </p:txBody>
      </p:sp>
    </p:spTree>
    <p:extLst>
      <p:ext uri="{BB962C8B-B14F-4D97-AF65-F5344CB8AC3E}">
        <p14:creationId xmlns:p14="http://schemas.microsoft.com/office/powerpoint/2010/main" val="4047709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bg>
      <p:bgPr>
        <a:solidFill>
          <a:srgbClr val="FFFFFF"/>
        </a:solidFill>
        <a:effectLst/>
      </p:bgPr>
    </p:bg>
    <p:spTree>
      <p:nvGrpSpPr>
        <p:cNvPr id="1" name=""/>
        <p:cNvGrpSpPr/>
        <p:nvPr/>
      </p:nvGrpSpPr>
      <p:grpSpPr>
        <a:xfrm>
          <a:off x="0" y="0"/>
          <a:ext cx="0" cy="0"/>
          <a:chOff x="0" y="0"/>
          <a:chExt cx="0" cy="0"/>
        </a:xfrm>
      </p:grpSpPr>
      <p:sp>
        <p:nvSpPr>
          <p:cNvPr id="2" name="Heading">
            <a:extLst>
              <a:ext uri="{FF2B5EF4-FFF2-40B4-BE49-F238E27FC236}">
                <a16:creationId xmlns:a16="http://schemas.microsoft.com/office/drawing/2014/main" id="{D9D41713-0539-59B3-71CD-3244C2683734}"/>
              </a:ext>
            </a:extLst>
          </p:cNvPr>
          <p:cNvSpPr>
            <a:spLocks noGrp="1"/>
          </p:cNvSpPr>
          <p:nvPr>
            <p:ph type="title" hasCustomPrompt="1"/>
          </p:nvPr>
        </p:nvSpPr>
        <p:spPr>
          <a:xfrm>
            <a:off x="6516000" y="3059999"/>
            <a:ext cx="4909904" cy="1161089"/>
          </a:xfrm>
        </p:spPr>
        <p:txBody>
          <a:bodyPr lIns="0" tIns="0" rIns="0" bIns="0" anchor="t"/>
          <a:lstStyle>
            <a:lvl1pPr>
              <a:lnSpc>
                <a:spcPts val="3800"/>
              </a:lnSpc>
              <a:defRPr sz="4800" b="1">
                <a:latin typeface="+mn-lt"/>
              </a:defRPr>
            </a:lvl1pPr>
          </a:lstStyle>
          <a:p>
            <a:r>
              <a:rPr lang="da-DK"/>
              <a:t>Titel</a:t>
            </a:r>
          </a:p>
        </p:txBody>
      </p:sp>
      <p:sp>
        <p:nvSpPr>
          <p:cNvPr id="4" name="Pladsholder til billede 3">
            <a:extLst>
              <a:ext uri="{FF2B5EF4-FFF2-40B4-BE49-F238E27FC236}">
                <a16:creationId xmlns:a16="http://schemas.microsoft.com/office/drawing/2014/main" id="{50545938-5151-F643-E78F-B05C2B2B5211}"/>
              </a:ext>
            </a:extLst>
          </p:cNvPr>
          <p:cNvSpPr>
            <a:spLocks noGrp="1"/>
          </p:cNvSpPr>
          <p:nvPr>
            <p:ph type="pic" sz="quarter" idx="10" hasCustomPrompt="1"/>
          </p:nvPr>
        </p:nvSpPr>
        <p:spPr>
          <a:xfrm>
            <a:off x="539999" y="2340000"/>
            <a:ext cx="4320000" cy="3960000"/>
          </a:xfrm>
        </p:spPr>
        <p:txBody>
          <a:bodyPr/>
          <a:lstStyle>
            <a:lvl1pPr marL="0" indent="0">
              <a:buNone/>
              <a:defRPr sz="2000"/>
            </a:lvl1pPr>
          </a:lstStyle>
          <a:p>
            <a:r>
              <a:rPr lang="da-DK"/>
              <a:t>Billede</a:t>
            </a:r>
          </a:p>
        </p:txBody>
      </p:sp>
      <p:pic>
        <p:nvPicPr>
          <p:cNvPr id="33" name="Grafik 32">
            <a:extLst>
              <a:ext uri="{FF2B5EF4-FFF2-40B4-BE49-F238E27FC236}">
                <a16:creationId xmlns:a16="http://schemas.microsoft.com/office/drawing/2014/main" id="{906095C6-847A-0F47-85FA-2829F40FD8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0697"/>
          <a:stretch/>
        </p:blipFill>
        <p:spPr>
          <a:xfrm>
            <a:off x="5922001" y="900001"/>
            <a:ext cx="2190223" cy="1736911"/>
          </a:xfrm>
          <a:prstGeom prst="rect">
            <a:avLst/>
          </a:prstGeom>
        </p:spPr>
      </p:pic>
      <p:pic>
        <p:nvPicPr>
          <p:cNvPr id="50" name="Grafik 49">
            <a:extLst>
              <a:ext uri="{FF2B5EF4-FFF2-40B4-BE49-F238E27FC236}">
                <a16:creationId xmlns:a16="http://schemas.microsoft.com/office/drawing/2014/main" id="{F4AA5489-6FE0-20C5-D647-C3CDD2DDA9F0}"/>
              </a:ext>
            </a:extLst>
          </p:cNvPr>
          <p:cNvPicPr>
            <a:picLocks/>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8180"/>
          <a:stretch/>
        </p:blipFill>
        <p:spPr>
          <a:xfrm flipH="1">
            <a:off x="-2289" y="1"/>
            <a:ext cx="12194287" cy="1980000"/>
          </a:xfrm>
          <a:prstGeom prst="rect">
            <a:avLst/>
          </a:prstGeom>
        </p:spPr>
      </p:pic>
      <p:pic>
        <p:nvPicPr>
          <p:cNvPr id="51" name="Grafik 50">
            <a:extLst>
              <a:ext uri="{FF2B5EF4-FFF2-40B4-BE49-F238E27FC236}">
                <a16:creationId xmlns:a16="http://schemas.microsoft.com/office/drawing/2014/main" id="{EEB79DC3-EDEC-ED80-F1BF-CCC7929BD65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04001" y="6462000"/>
            <a:ext cx="3108624" cy="325581"/>
          </a:xfrm>
          <a:prstGeom prst="rect">
            <a:avLst/>
          </a:prstGeom>
        </p:spPr>
      </p:pic>
      <p:sp>
        <p:nvSpPr>
          <p:cNvPr id="55" name="Subheading">
            <a:extLst>
              <a:ext uri="{FF2B5EF4-FFF2-40B4-BE49-F238E27FC236}">
                <a16:creationId xmlns:a16="http://schemas.microsoft.com/office/drawing/2014/main" id="{A2E87E5C-2401-21E8-E9AE-F7BD87F07ADD}"/>
              </a:ext>
            </a:extLst>
          </p:cNvPr>
          <p:cNvSpPr>
            <a:spLocks noGrp="1"/>
          </p:cNvSpPr>
          <p:nvPr>
            <p:ph type="body" sz="quarter" idx="11" hasCustomPrompt="1"/>
          </p:nvPr>
        </p:nvSpPr>
        <p:spPr>
          <a:xfrm>
            <a:off x="6516690" y="4320000"/>
            <a:ext cx="4909307" cy="640263"/>
          </a:xfrm>
        </p:spPr>
        <p:txBody>
          <a:bodyPr lIns="0" tIns="0" rIns="0" bIns="0"/>
          <a:lstStyle>
            <a:lvl1pPr marL="0" indent="0">
              <a:lnSpc>
                <a:spcPts val="18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a-DK"/>
              <a:t>Undertitel</a:t>
            </a:r>
          </a:p>
        </p:txBody>
      </p:sp>
      <p:sp>
        <p:nvSpPr>
          <p:cNvPr id="57" name="Pladsholder til tekst 56">
            <a:extLst>
              <a:ext uri="{FF2B5EF4-FFF2-40B4-BE49-F238E27FC236}">
                <a16:creationId xmlns:a16="http://schemas.microsoft.com/office/drawing/2014/main" id="{7EE8C9BB-2AF4-2D3D-7502-E7CB1D606253}"/>
              </a:ext>
            </a:extLst>
          </p:cNvPr>
          <p:cNvSpPr>
            <a:spLocks noGrp="1"/>
          </p:cNvSpPr>
          <p:nvPr>
            <p:ph type="body" sz="quarter" idx="12" hasCustomPrompt="1"/>
          </p:nvPr>
        </p:nvSpPr>
        <p:spPr>
          <a:xfrm>
            <a:off x="6515287" y="4960263"/>
            <a:ext cx="4909306" cy="325581"/>
          </a:xfrm>
        </p:spPr>
        <p:txBody>
          <a:bodyPr lIns="0" tIns="0" rIns="0" bIns="0"/>
          <a:lstStyle>
            <a:lvl1pPr marL="0" indent="0">
              <a:lnSpc>
                <a:spcPts val="1400"/>
              </a:lnSpc>
              <a:buNone/>
              <a:defRPr sz="1200">
                <a:latin typeface="Calibri Light" panose="020F0302020204030204" pitchFamily="34" charset="0"/>
                <a:cs typeface="Calibri Light" panose="020F0302020204030204" pitchFamily="34" charset="0"/>
              </a:defRPr>
            </a:lvl1pPr>
          </a:lstStyle>
          <a:p>
            <a:pPr lvl="0"/>
            <a:r>
              <a:rPr lang="da-DK"/>
              <a:t>Indsæt dato</a:t>
            </a:r>
          </a:p>
        </p:txBody>
      </p:sp>
    </p:spTree>
    <p:extLst>
      <p:ext uri="{BB962C8B-B14F-4D97-AF65-F5344CB8AC3E}">
        <p14:creationId xmlns:p14="http://schemas.microsoft.com/office/powerpoint/2010/main" val="25801043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bg>
      <p:bgPr>
        <a:solidFill>
          <a:srgbClr val="E7F0F4"/>
        </a:solidFill>
        <a:effectLst/>
      </p:bgPr>
    </p:bg>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8AF0F4C8-8CD4-3EBD-15D8-49B07A54823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495" t="3860"/>
          <a:stretch/>
        </p:blipFill>
        <p:spPr>
          <a:xfrm>
            <a:off x="9539999" y="2736000"/>
            <a:ext cx="3575925" cy="4501201"/>
          </a:xfrm>
          <a:prstGeom prst="rect">
            <a:avLst/>
          </a:prstGeom>
        </p:spPr>
      </p:pic>
      <p:pic>
        <p:nvPicPr>
          <p:cNvPr id="2" name="Grafik 1">
            <a:extLst>
              <a:ext uri="{FF2B5EF4-FFF2-40B4-BE49-F238E27FC236}">
                <a16:creationId xmlns:a16="http://schemas.microsoft.com/office/drawing/2014/main" id="{B1F58270-AEEA-A48C-2E91-B2072375B4C7}"/>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17746"/>
          <a:stretch/>
        </p:blipFill>
        <p:spPr>
          <a:xfrm>
            <a:off x="360000" y="360000"/>
            <a:ext cx="1116000" cy="917957"/>
          </a:xfrm>
          <a:prstGeom prst="rect">
            <a:avLst/>
          </a:prstGeom>
        </p:spPr>
      </p:pic>
      <p:sp>
        <p:nvSpPr>
          <p:cNvPr id="12" name="Titel 1">
            <a:extLst>
              <a:ext uri="{FF2B5EF4-FFF2-40B4-BE49-F238E27FC236}">
                <a16:creationId xmlns:a16="http://schemas.microsoft.com/office/drawing/2014/main" id="{40255631-EE34-D82B-1AE1-51E131127497}"/>
              </a:ext>
            </a:extLst>
          </p:cNvPr>
          <p:cNvSpPr>
            <a:spLocks noGrp="1"/>
          </p:cNvSpPr>
          <p:nvPr>
            <p:ph type="title" hasCustomPrompt="1"/>
          </p:nvPr>
        </p:nvSpPr>
        <p:spPr>
          <a:xfrm>
            <a:off x="1775520" y="869637"/>
            <a:ext cx="8939976" cy="431826"/>
          </a:xfrm>
        </p:spPr>
        <p:txBody>
          <a:bodyPr lIns="0" tIns="0" rIns="0" bIns="0" anchor="t" anchorCtr="0"/>
          <a:lstStyle>
            <a:lvl1pPr>
              <a:defRPr sz="2800" b="1">
                <a:latin typeface="+mn-lt"/>
              </a:defRPr>
            </a:lvl1pPr>
          </a:lstStyle>
          <a:p>
            <a:r>
              <a:rPr lang="da-DK"/>
              <a:t>Titel</a:t>
            </a:r>
          </a:p>
        </p:txBody>
      </p:sp>
      <p:sp>
        <p:nvSpPr>
          <p:cNvPr id="4" name="Pladsholder til indhold 3">
            <a:extLst>
              <a:ext uri="{FF2B5EF4-FFF2-40B4-BE49-F238E27FC236}">
                <a16:creationId xmlns:a16="http://schemas.microsoft.com/office/drawing/2014/main" id="{67E2A1C2-C54E-15FA-4CE0-1E6F3C17F197}"/>
              </a:ext>
            </a:extLst>
          </p:cNvPr>
          <p:cNvSpPr>
            <a:spLocks noGrp="1"/>
          </p:cNvSpPr>
          <p:nvPr>
            <p:ph sz="quarter" idx="13"/>
          </p:nvPr>
        </p:nvSpPr>
        <p:spPr>
          <a:xfrm>
            <a:off x="1260000" y="1700808"/>
            <a:ext cx="4320000" cy="4607917"/>
          </a:xfrm>
        </p:spPr>
        <p:txBody>
          <a:bodyPr tIns="0" rIns="0" bIns="0"/>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3">
            <a:extLst>
              <a:ext uri="{FF2B5EF4-FFF2-40B4-BE49-F238E27FC236}">
                <a16:creationId xmlns:a16="http://schemas.microsoft.com/office/drawing/2014/main" id="{B04CBA4B-30FA-9F2A-9D4B-2044A0C396BE}"/>
              </a:ext>
            </a:extLst>
          </p:cNvPr>
          <p:cNvSpPr>
            <a:spLocks noGrp="1"/>
          </p:cNvSpPr>
          <p:nvPr>
            <p:ph sz="quarter" idx="14"/>
          </p:nvPr>
        </p:nvSpPr>
        <p:spPr>
          <a:xfrm>
            <a:off x="5879976" y="1700808"/>
            <a:ext cx="4320000" cy="4607917"/>
          </a:xfrm>
        </p:spPr>
        <p:txBody>
          <a:bodyPr tIns="0" rIns="0" bIns="0"/>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624411491"/>
      </p:ext>
    </p:extLst>
  </p:cSld>
  <p:clrMapOvr>
    <a:masterClrMapping/>
  </p:clrMapOvr>
  <p:extLst>
    <p:ext uri="{DCECCB84-F9BA-43D5-87BE-67443E8EF086}">
      <p15:sldGuideLst xmlns:p15="http://schemas.microsoft.com/office/powerpoint/2012/main">
        <p15:guide id="1" pos="4611">
          <p15:clr>
            <a:srgbClr val="FBAE40"/>
          </p15:clr>
        </p15:guide>
        <p15:guide id="2" orient="horz" pos="1353">
          <p15:clr>
            <a:srgbClr val="FBAE40"/>
          </p15:clr>
        </p15:guide>
        <p15:guide id="3" pos="3840">
          <p15:clr>
            <a:srgbClr val="FBAE40"/>
          </p15:clr>
        </p15:guide>
        <p15:guide id="4" orient="horz" pos="333">
          <p15:clr>
            <a:srgbClr val="FBAE40"/>
          </p15:clr>
        </p15:guide>
        <p15:guide id="5" orient="horz" pos="397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p>
            <a:r>
              <a:rPr lang="da-DK"/>
              <a:t>/ Ministeriet for Fødevarer, Landbrug og Fiskeri - Landbrugsstyrelsen / Titel på præsentation</a:t>
            </a:r>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a:p>
        </p:txBody>
      </p:sp>
      <p:grpSp>
        <p:nvGrpSpPr>
          <p:cNvPr id="15" name="Gruppe 14"/>
          <p:cNvGrpSpPr/>
          <p:nvPr userDrawn="1"/>
        </p:nvGrpSpPr>
        <p:grpSpPr>
          <a:xfrm>
            <a:off x="-2406369" y="1204883"/>
            <a:ext cx="2406370" cy="2221782"/>
            <a:chOff x="-2405743" y="1655465"/>
            <a:chExt cx="2405743" cy="2221782"/>
          </a:xfrm>
        </p:grpSpPr>
        <p:pic>
          <p:nvPicPr>
            <p:cNvPr id="16" name="Billede 15"/>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grpSp>
        <p:nvGrpSpPr>
          <p:cNvPr id="18" name="Gruppe 17"/>
          <p:cNvGrpSpPr/>
          <p:nvPr userDrawn="1"/>
        </p:nvGrpSpPr>
        <p:grpSpPr>
          <a:xfrm>
            <a:off x="-2477546" y="3682286"/>
            <a:ext cx="2477546" cy="3200761"/>
            <a:chOff x="-2476901" y="3682285"/>
            <a:chExt cx="2476901" cy="3200761"/>
          </a:xfrm>
        </p:grpSpPr>
        <p:sp>
          <p:nvSpPr>
            <p:cNvPr id="21" name="Text Box 48"/>
            <p:cNvSpPr txBox="1">
              <a:spLocks noChangeArrowheads="1"/>
            </p:cNvSpPr>
            <p:nvPr userDrawn="1"/>
          </p:nvSpPr>
          <p:spPr bwMode="auto">
            <a:xfrm>
              <a:off x="-2476901" y="3682285"/>
              <a:ext cx="24769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bg1">
                      <a:lumMod val="50000"/>
                    </a:schemeClr>
                  </a:solidFill>
                  <a:latin typeface="Arial" panose="020B0604020202020204" pitchFamily="34" charset="0"/>
                  <a:cs typeface="Arial" panose="020B0604020202020204" pitchFamily="34" charset="0"/>
                </a:rPr>
                <a:t>For at indsætte Sidehoved og sidefod</a:t>
              </a:r>
            </a:p>
            <a:p>
              <a:pPr algn="r" eaLnBrk="1" hangingPunct="1">
                <a:spcAft>
                  <a:spcPts val="240"/>
                </a:spcAft>
                <a:defRPr/>
              </a:pPr>
              <a:r>
                <a:rPr lang="da-DK" altLang="da-DK" sz="900" b="1" noProof="1">
                  <a:solidFill>
                    <a:schemeClr val="bg1">
                      <a:lumMod val="50000"/>
                    </a:schemeClr>
                  </a:solidFill>
                  <a:latin typeface="Arial" panose="020B0604020202020204" pitchFamily="34" charset="0"/>
                  <a:cs typeface="Arial" panose="020B0604020202020204" pitchFamily="34" charset="0"/>
                </a:rPr>
                <a:t>1. </a:t>
              </a:r>
              <a:r>
                <a:rPr lang="da-DK" altLang="da-DK" sz="900" noProof="1">
                  <a:solidFill>
                    <a:schemeClr val="bg1">
                      <a:lumMod val="50000"/>
                    </a:schemeClr>
                  </a:solidFill>
                  <a:latin typeface="Arial" panose="020B0604020202020204" pitchFamily="34" charset="0"/>
                  <a:cs typeface="Arial" panose="020B0604020202020204" pitchFamily="34" charset="0"/>
                </a:rPr>
                <a:t>Vælg </a:t>
              </a:r>
              <a:r>
                <a:rPr lang="da-DK" altLang="da-DK" sz="900" b="1" noProof="1">
                  <a:solidFill>
                    <a:schemeClr val="bg1">
                      <a:lumMod val="50000"/>
                    </a:schemeClr>
                  </a:solidFill>
                  <a:latin typeface="Arial" panose="020B0604020202020204" pitchFamily="34" charset="0"/>
                  <a:cs typeface="Arial" panose="020B0604020202020204" pitchFamily="34" charset="0"/>
                </a:rPr>
                <a:t>Indsæt</a:t>
              </a:r>
              <a:r>
                <a:rPr lang="da-DK" altLang="da-DK" sz="900" noProof="1">
                  <a:solidFill>
                    <a:schemeClr val="bg1">
                      <a:lumMod val="50000"/>
                    </a:schemeClr>
                  </a:solidFill>
                  <a:latin typeface="Arial" panose="020B0604020202020204" pitchFamily="34" charset="0"/>
                  <a:cs typeface="Arial" panose="020B0604020202020204" pitchFamily="34" charset="0"/>
                </a:rPr>
                <a:t> i topmenuen </a:t>
              </a:r>
            </a:p>
            <a:p>
              <a:pPr algn="r" eaLnBrk="1" hangingPunct="1">
                <a:spcAft>
                  <a:spcPts val="240"/>
                </a:spcAft>
                <a:defRPr/>
              </a:pPr>
              <a:r>
                <a:rPr lang="da-DK" altLang="da-DK" sz="900" b="1" noProof="1">
                  <a:solidFill>
                    <a:schemeClr val="bg1">
                      <a:lumMod val="50000"/>
                    </a:schemeClr>
                  </a:solidFill>
                  <a:latin typeface="Arial" panose="020B0604020202020204" pitchFamily="34" charset="0"/>
                  <a:cs typeface="Arial" panose="020B0604020202020204" pitchFamily="34" charset="0"/>
                </a:rPr>
                <a:t>2. </a:t>
              </a:r>
              <a:r>
                <a:rPr lang="da-DK" altLang="da-DK" sz="900" noProof="1">
                  <a:solidFill>
                    <a:schemeClr val="bg1">
                      <a:lumMod val="50000"/>
                    </a:schemeClr>
                  </a:solidFill>
                  <a:latin typeface="Arial" panose="020B0604020202020204" pitchFamily="34" charset="0"/>
                  <a:cs typeface="Arial" panose="020B0604020202020204" pitchFamily="34" charset="0"/>
                </a:rPr>
                <a:t>Vælg </a:t>
              </a:r>
              <a:r>
                <a:rPr lang="da-DK" altLang="da-DK" sz="900" b="1" noProof="1">
                  <a:solidFill>
                    <a:schemeClr val="bg1">
                      <a:lumMod val="50000"/>
                    </a:schemeClr>
                  </a:solidFill>
                  <a:latin typeface="Arial" panose="020B0604020202020204" pitchFamily="34" charset="0"/>
                  <a:cs typeface="Arial" panose="020B0604020202020204" pitchFamily="34" charset="0"/>
                </a:rPr>
                <a:t>Sidehoved og Sidefod</a:t>
              </a:r>
            </a:p>
            <a:p>
              <a:pPr algn="r" eaLnBrk="1" hangingPunct="1">
                <a:spcAft>
                  <a:spcPts val="240"/>
                </a:spcAft>
                <a:defRPr/>
              </a:pPr>
              <a:r>
                <a:rPr lang="da-DK" sz="900" b="1" noProof="1">
                  <a:solidFill>
                    <a:schemeClr val="bg1">
                      <a:lumMod val="50000"/>
                    </a:schemeClr>
                  </a:solidFill>
                  <a:latin typeface="Arial" panose="020B0604020202020204" pitchFamily="34" charset="0"/>
                  <a:cs typeface="Arial" panose="020B0604020202020204" pitchFamily="34" charset="0"/>
                </a:rPr>
                <a:t>3. </a:t>
              </a:r>
              <a:r>
                <a:rPr lang="da-DK" sz="900" noProof="1">
                  <a:solidFill>
                    <a:schemeClr val="bg1">
                      <a:lumMod val="50000"/>
                    </a:schemeClr>
                  </a:solidFill>
                  <a:latin typeface="Arial" panose="020B0604020202020204" pitchFamily="34" charset="0"/>
                  <a:cs typeface="Arial" panose="020B0604020202020204" pitchFamily="34" charset="0"/>
                </a:rPr>
                <a:t>Sæt hak i </a:t>
              </a:r>
              <a:r>
                <a:rPr lang="da-DK" sz="900" b="1" noProof="1">
                  <a:solidFill>
                    <a:schemeClr val="bg1">
                      <a:lumMod val="50000"/>
                    </a:schemeClr>
                  </a:solidFill>
                  <a:latin typeface="Arial" panose="020B0604020202020204" pitchFamily="34" charset="0"/>
                  <a:cs typeface="Arial" panose="020B0604020202020204" pitchFamily="34" charset="0"/>
                </a:rPr>
                <a:t>Slidenummer</a:t>
              </a:r>
            </a:p>
            <a:p>
              <a:pPr algn="r" eaLnBrk="1" hangingPunct="1">
                <a:spcAft>
                  <a:spcPts val="240"/>
                </a:spcAft>
                <a:defRPr/>
              </a:pPr>
              <a:r>
                <a:rPr lang="da-DK" sz="900" b="1" noProof="1">
                  <a:solidFill>
                    <a:schemeClr val="bg1">
                      <a:lumMod val="50000"/>
                    </a:schemeClr>
                  </a:solidFill>
                  <a:latin typeface="Arial" panose="020B0604020202020204" pitchFamily="34" charset="0"/>
                  <a:cs typeface="Arial" panose="020B0604020202020204" pitchFamily="34" charset="0"/>
                </a:rPr>
                <a:t>4. </a:t>
              </a:r>
              <a:r>
                <a:rPr lang="da-DK" sz="900" noProof="1">
                  <a:solidFill>
                    <a:schemeClr val="bg1">
                      <a:lumMod val="50000"/>
                    </a:schemeClr>
                  </a:solidFill>
                  <a:latin typeface="Arial" panose="020B0604020202020204" pitchFamily="34" charset="0"/>
                  <a:cs typeface="Arial" panose="020B0604020202020204" pitchFamily="34" charset="0"/>
                </a:rPr>
                <a:t>Indsæt ønsket indhold i </a:t>
              </a:r>
              <a:r>
                <a:rPr lang="da-DK" sz="900" b="1" noProof="1">
                  <a:solidFill>
                    <a:schemeClr val="bg1">
                      <a:lumMod val="50000"/>
                    </a:schemeClr>
                  </a:solidFill>
                  <a:latin typeface="Arial" panose="020B0604020202020204" pitchFamily="34" charset="0"/>
                  <a:cs typeface="Arial" panose="020B0604020202020204" pitchFamily="34" charset="0"/>
                </a:rPr>
                <a:t>Sidefod</a:t>
              </a:r>
            </a:p>
            <a:p>
              <a:pPr algn="r" eaLnBrk="1" hangingPunct="1">
                <a:spcAft>
                  <a:spcPts val="240"/>
                </a:spcAft>
                <a:defRPr/>
              </a:pPr>
              <a:r>
                <a:rPr lang="da-DK" sz="900" b="1" noProof="1">
                  <a:solidFill>
                    <a:schemeClr val="bg1">
                      <a:lumMod val="50000"/>
                    </a:schemeClr>
                  </a:solidFill>
                  <a:latin typeface="Arial" panose="020B0604020202020204" pitchFamily="34" charset="0"/>
                  <a:cs typeface="Arial" panose="020B0604020202020204" pitchFamily="34" charset="0"/>
                </a:rPr>
                <a:t>5. </a:t>
              </a:r>
              <a:r>
                <a:rPr lang="da-DK" sz="900" noProof="1">
                  <a:solidFill>
                    <a:schemeClr val="bg1">
                      <a:lumMod val="50000"/>
                    </a:schemeClr>
                  </a:solidFill>
                  <a:latin typeface="Arial" panose="020B0604020202020204" pitchFamily="34" charset="0"/>
                  <a:cs typeface="Arial" panose="020B0604020202020204" pitchFamily="34" charset="0"/>
                </a:rPr>
                <a:t>Vælg </a:t>
              </a:r>
              <a:r>
                <a:rPr lang="da-DK" sz="900" b="1" noProof="1">
                  <a:solidFill>
                    <a:schemeClr val="bg1">
                      <a:lumMod val="50000"/>
                    </a:schemeClr>
                  </a:solidFill>
                  <a:latin typeface="Arial" panose="020B0604020202020204" pitchFamily="34" charset="0"/>
                  <a:cs typeface="Arial" panose="020B0604020202020204" pitchFamily="34" charset="0"/>
                </a:rPr>
                <a:t>Anvend på alle</a:t>
              </a:r>
            </a:p>
            <a:p>
              <a:pPr algn="r" eaLnBrk="1" hangingPunct="1">
                <a:spcAft>
                  <a:spcPts val="240"/>
                </a:spcAft>
                <a:defRPr/>
              </a:pPr>
              <a:endParaRPr lang="da-DK" sz="900" b="1" noProof="1">
                <a:solidFill>
                  <a:schemeClr val="bg1">
                    <a:lumMod val="50000"/>
                  </a:schemeClr>
                </a:solidFill>
                <a:latin typeface="Arial" panose="020B0604020202020204" pitchFamily="34" charset="0"/>
                <a:cs typeface="Arial" panose="020B0604020202020204" pitchFamily="34" charset="0"/>
              </a:endParaRPr>
            </a:p>
            <a:p>
              <a:pPr algn="r" eaLnBrk="1" hangingPunct="1">
                <a:spcAft>
                  <a:spcPts val="240"/>
                </a:spcAft>
                <a:defRPr/>
              </a:pPr>
              <a:r>
                <a:rPr lang="da-DK" sz="900" b="1" noProof="1">
                  <a:solidFill>
                    <a:schemeClr val="bg1">
                      <a:lumMod val="50000"/>
                    </a:schemeClr>
                  </a:solidFill>
                  <a:latin typeface="Arial" panose="020B0604020202020204" pitchFamily="34" charset="0"/>
                  <a:cs typeface="Arial" panose="020B0604020202020204" pitchFamily="34" charset="0"/>
                </a:rPr>
                <a:t>Tips: </a:t>
              </a:r>
              <a:r>
                <a:rPr lang="da-DK" sz="900" b="0" noProof="1">
                  <a:solidFill>
                    <a:schemeClr val="bg1">
                      <a:lumMod val="50000"/>
                    </a:schemeClr>
                  </a:solidFill>
                  <a:latin typeface="Arial" panose="020B0604020202020204" pitchFamily="34" charset="0"/>
                  <a:cs typeface="Arial" panose="020B0604020202020204" pitchFamily="34" charset="0"/>
                </a:rPr>
                <a:t>Gør det som det sidste før du gemmer filen, så det slår igennem på alle sider </a:t>
              </a:r>
            </a:p>
          </p:txBody>
        </p:sp>
        <p:grpSp>
          <p:nvGrpSpPr>
            <p:cNvPr id="22" name="Gruppe 21"/>
            <p:cNvGrpSpPr/>
            <p:nvPr userDrawn="1"/>
          </p:nvGrpSpPr>
          <p:grpSpPr>
            <a:xfrm>
              <a:off x="-2461135" y="5229519"/>
              <a:ext cx="2312988" cy="1653527"/>
              <a:chOff x="-2461135" y="5229519"/>
              <a:chExt cx="2312988" cy="1653527"/>
            </a:xfrm>
          </p:grpSpPr>
          <p:pic>
            <p:nvPicPr>
              <p:cNvPr id="23" name="Billede 22"/>
              <p:cNvPicPr>
                <a:picLocks noChangeAspect="1"/>
              </p:cNvPicPr>
              <p:nvPr userDrawn="1"/>
            </p:nvPicPr>
            <p:blipFill>
              <a:blip r:embed="rId3"/>
              <a:stretch>
                <a:fillRect/>
              </a:stretch>
            </p:blipFill>
            <p:spPr>
              <a:xfrm>
                <a:off x="-2461135" y="5229519"/>
                <a:ext cx="2312988" cy="1653527"/>
              </a:xfrm>
              <a:prstGeom prst="rect">
                <a:avLst/>
              </a:prstGeom>
            </p:spPr>
          </p:pic>
          <p:sp>
            <p:nvSpPr>
              <p:cNvPr id="24" name="Rektangel 23"/>
              <p:cNvSpPr/>
              <p:nvPr userDrawn="1"/>
            </p:nvSpPr>
            <p:spPr>
              <a:xfrm>
                <a:off x="-2340768" y="6165304"/>
                <a:ext cx="1656184" cy="28803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grpSp>
      </p:grpSp>
      <p:sp>
        <p:nvSpPr>
          <p:cNvPr id="19" name="Pladsholder til dato 3" hidden="1">
            <a:extLst>
              <a:ext uri="{FF2B5EF4-FFF2-40B4-BE49-F238E27FC236}">
                <a16:creationId xmlns:a16="http://schemas.microsoft.com/office/drawing/2014/main" id="{47EB93D0-5B04-4883-8ECC-F28E92986E7B}"/>
              </a:ext>
            </a:extLst>
          </p:cNvPr>
          <p:cNvSpPr>
            <a:spLocks noGrp="1"/>
          </p:cNvSpPr>
          <p:nvPr>
            <p:ph type="dt" sz="half" idx="18"/>
          </p:nvPr>
        </p:nvSpPr>
        <p:spPr>
          <a:xfrm>
            <a:off x="0" y="6858000"/>
            <a:ext cx="0" cy="0"/>
          </a:xfrm>
        </p:spPr>
        <p:txBody>
          <a:bodyPr/>
          <a:lstStyle>
            <a:lvl1pPr>
              <a:defRPr sz="100">
                <a:noFill/>
              </a:defRPr>
            </a:lvl1pPr>
          </a:lstStyle>
          <a:p>
            <a:fld id="{74CCCFCC-0BEF-4F60-AFE6-3D7D19427963}" type="datetime2">
              <a:rPr lang="da-DK" smtClean="0"/>
              <a:t>30. september 2025</a:t>
            </a:fld>
            <a:endParaRPr lang="da-DK"/>
          </a:p>
        </p:txBody>
      </p:sp>
    </p:spTree>
    <p:extLst>
      <p:ext uri="{BB962C8B-B14F-4D97-AF65-F5344CB8AC3E}">
        <p14:creationId xmlns:p14="http://schemas.microsoft.com/office/powerpoint/2010/main" val="3106079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8239B-6EFA-4449-CB11-7263143DD2A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4E72C96-F3D1-009F-DD08-6F2D2ADED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E678DBD-3B7E-C0EA-2191-FBD494943CE9}"/>
              </a:ext>
            </a:extLst>
          </p:cNvPr>
          <p:cNvSpPr>
            <a:spLocks noGrp="1"/>
          </p:cNvSpPr>
          <p:nvPr>
            <p:ph type="dt" sz="half" idx="10"/>
          </p:nvPr>
        </p:nvSpPr>
        <p:spPr/>
        <p:txBody>
          <a:bodyPr/>
          <a:lstStyle/>
          <a:p>
            <a:fld id="{C7A30D00-6C6C-46DD-A496-15EA0041C29C}" type="datetimeFigureOut">
              <a:rPr lang="da-DK" smtClean="0"/>
              <a:t>30-09-2025</a:t>
            </a:fld>
            <a:endParaRPr lang="da-DK"/>
          </a:p>
        </p:txBody>
      </p:sp>
      <p:sp>
        <p:nvSpPr>
          <p:cNvPr id="5" name="Pladsholder til sidefod 4">
            <a:extLst>
              <a:ext uri="{FF2B5EF4-FFF2-40B4-BE49-F238E27FC236}">
                <a16:creationId xmlns:a16="http://schemas.microsoft.com/office/drawing/2014/main" id="{FE81D177-E8A0-E7D7-DA2D-57FD5C593A5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5E99A5C-E9A8-FD54-5873-F7C5D49525F1}"/>
              </a:ext>
            </a:extLst>
          </p:cNvPr>
          <p:cNvSpPr>
            <a:spLocks noGrp="1"/>
          </p:cNvSpPr>
          <p:nvPr>
            <p:ph type="sldNum" sz="quarter" idx="12"/>
          </p:nvPr>
        </p:nvSpPr>
        <p:spPr/>
        <p:txBody>
          <a:bodyPr/>
          <a:lstStyle/>
          <a:p>
            <a:fld id="{9B345009-938B-481F-8BA3-C918B02467BD}" type="slidenum">
              <a:rPr lang="da-DK" smtClean="0"/>
              <a:t>‹nr.›</a:t>
            </a:fld>
            <a:endParaRPr lang="da-DK"/>
          </a:p>
        </p:txBody>
      </p:sp>
    </p:spTree>
    <p:extLst>
      <p:ext uri="{BB962C8B-B14F-4D97-AF65-F5344CB8AC3E}">
        <p14:creationId xmlns:p14="http://schemas.microsoft.com/office/powerpoint/2010/main" val="2719522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6664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14" name="Pladsholder til indhold 2"/>
          <p:cNvSpPr>
            <a:spLocks noGrp="1"/>
          </p:cNvSpPr>
          <p:nvPr>
            <p:ph sz="quarter" idx="13"/>
          </p:nvPr>
        </p:nvSpPr>
        <p:spPr>
          <a:xfrm>
            <a:off x="651687" y="1196424"/>
            <a:ext cx="5347914" cy="48863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6" name="Pladsholder til indhold 3"/>
          <p:cNvSpPr>
            <a:spLocks noGrp="1"/>
          </p:cNvSpPr>
          <p:nvPr>
            <p:ph sz="quarter" idx="14"/>
          </p:nvPr>
        </p:nvSpPr>
        <p:spPr>
          <a:xfrm>
            <a:off x="6192011" y="1196424"/>
            <a:ext cx="5348944" cy="488632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hidden="1"/>
          <p:cNvSpPr>
            <a:spLocks noGrp="1"/>
          </p:cNvSpPr>
          <p:nvPr>
            <p:ph type="dt" sz="half" idx="10"/>
          </p:nvPr>
        </p:nvSpPr>
        <p:spPr>
          <a:xfrm>
            <a:off x="13326565" y="6398801"/>
            <a:ext cx="2844800" cy="365125"/>
          </a:xfrm>
          <a:prstGeom prst="rect">
            <a:avLst/>
          </a:prstGeom>
        </p:spPr>
        <p:txBody>
          <a:bodyPr/>
          <a:lstStyle/>
          <a:p>
            <a:fld id="{591930AB-03A6-494B-B150-06FBF5542C2E}" type="datetime2">
              <a:rPr lang="da-DK" smtClean="0"/>
              <a:t>30. september 2025</a:t>
            </a:fld>
            <a:endParaRPr lang="da-DK"/>
          </a:p>
        </p:txBody>
      </p:sp>
      <p:sp>
        <p:nvSpPr>
          <p:cNvPr id="6" name="Pladsholder til sidefod 5"/>
          <p:cNvSpPr>
            <a:spLocks noGrp="1"/>
          </p:cNvSpPr>
          <p:nvPr>
            <p:ph type="ftr" sz="quarter" idx="11"/>
          </p:nvPr>
        </p:nvSpPr>
        <p:spPr/>
        <p:txBody>
          <a:bodyPr/>
          <a:lstStyle/>
          <a:p>
            <a:r>
              <a:rPr lang="da-DK"/>
              <a:t>/ Landbrugsstyrelsen / Lodsejermøde</a:t>
            </a:r>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a:p>
        </p:txBody>
      </p:sp>
      <p:grpSp>
        <p:nvGrpSpPr>
          <p:cNvPr id="11" name="Gruppe 10"/>
          <p:cNvGrpSpPr/>
          <p:nvPr userDrawn="1"/>
        </p:nvGrpSpPr>
        <p:grpSpPr>
          <a:xfrm>
            <a:off x="-2406369" y="1204883"/>
            <a:ext cx="2406370" cy="2221782"/>
            <a:chOff x="-2405743" y="1655465"/>
            <a:chExt cx="2405743" cy="2221782"/>
          </a:xfrm>
        </p:grpSpPr>
        <p:pic>
          <p:nvPicPr>
            <p:cNvPr id="12" name="Billede 11"/>
            <p:cNvPicPr>
              <a:picLocks noChangeAspect="1"/>
            </p:cNvPicPr>
            <p:nvPr userDrawn="1"/>
          </p:nvPicPr>
          <p:blipFill>
            <a:blip r:embed="rId2"/>
            <a:stretch>
              <a:fillRect/>
            </a:stretch>
          </p:blipFill>
          <p:spPr>
            <a:xfrm>
              <a:off x="-1060701" y="3676062"/>
              <a:ext cx="920576" cy="201185"/>
            </a:xfrm>
            <a:prstGeom prst="rect">
              <a:avLst/>
            </a:prstGeom>
          </p:spPr>
        </p:pic>
        <p:sp>
          <p:nvSpPr>
            <p:cNvPr id="13" name="Rectangle 5"/>
            <p:cNvSpPr/>
            <p:nvPr userDrawn="1"/>
          </p:nvSpPr>
          <p:spPr bwMode="auto">
            <a:xfrm>
              <a:off x="-2405743" y="1655465"/>
              <a:ext cx="2405743" cy="1938992"/>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657216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 og indhold IIII">
    <p:spTree>
      <p:nvGrpSpPr>
        <p:cNvPr id="1" name=""/>
        <p:cNvGrpSpPr/>
        <p:nvPr/>
      </p:nvGrpSpPr>
      <p:grpSpPr>
        <a:xfrm>
          <a:off x="0" y="0"/>
          <a:ext cx="0" cy="0"/>
          <a:chOff x="0" y="0"/>
          <a:chExt cx="0" cy="0"/>
        </a:xfrm>
      </p:grpSpPr>
      <p:sp>
        <p:nvSpPr>
          <p:cNvPr id="7" name="Pladsholder til tekst 1"/>
          <p:cNvSpPr>
            <a:spLocks noGrp="1"/>
          </p:cNvSpPr>
          <p:nvPr>
            <p:ph type="body" sz="quarter" idx="13"/>
          </p:nvPr>
        </p:nvSpPr>
        <p:spPr>
          <a:xfrm>
            <a:off x="649458" y="311151"/>
            <a:ext cx="4294414" cy="5770562"/>
          </a:xfrm>
        </p:spPr>
        <p:txBody>
          <a:bodyPr/>
          <a:lstStyle>
            <a:lvl1pPr>
              <a:lnSpc>
                <a:spcPct val="88000"/>
              </a:lnSpc>
              <a:defRPr sz="3200">
                <a:solidFill>
                  <a:schemeClr val="accent1"/>
                </a:solidFill>
              </a:defRPr>
            </a:lvl1pPr>
            <a:lvl2pPr marL="0" indent="0">
              <a:lnSpc>
                <a:spcPct val="94000"/>
              </a:lnSpc>
              <a:buFont typeface="Arial" panose="020B0604020202020204" pitchFamily="34" charset="0"/>
              <a:buChar char="​"/>
              <a:defRPr sz="150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2"/>
          <p:cNvSpPr>
            <a:spLocks noGrp="1"/>
          </p:cNvSpPr>
          <p:nvPr>
            <p:ph sz="quarter" idx="14" hasCustomPrompt="1"/>
          </p:nvPr>
        </p:nvSpPr>
        <p:spPr>
          <a:xfrm>
            <a:off x="5808191" y="311152"/>
            <a:ext cx="5732764" cy="5770563"/>
          </a:xfrm>
          <a:noFill/>
        </p:spPr>
        <p:txBody>
          <a:bodyPr lIns="0" tIns="0"/>
          <a:lstStyle>
            <a:lvl1pPr>
              <a:defRPr/>
            </a:lvl1pPr>
            <a:lvl5pPr>
              <a:defRPr/>
            </a:lvl5pPr>
          </a:lstStyle>
          <a:p>
            <a:pPr lvl="0"/>
            <a:r>
              <a:rPr lang="da-DK"/>
              <a:t>Klik og indsæt diagram eller tabel</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a:p>
            <a:pPr lvl="4"/>
            <a:endParaRPr lang="da-DK"/>
          </a:p>
        </p:txBody>
      </p:sp>
      <p:sp>
        <p:nvSpPr>
          <p:cNvPr id="3" name="Pladsholder til sidefod 2"/>
          <p:cNvSpPr>
            <a:spLocks noGrp="1"/>
          </p:cNvSpPr>
          <p:nvPr>
            <p:ph type="ftr" sz="quarter" idx="10"/>
          </p:nvPr>
        </p:nvSpPr>
        <p:spPr/>
        <p:txBody>
          <a:bodyPr/>
          <a:lstStyle/>
          <a:p>
            <a:r>
              <a:rPr lang="da-DK"/>
              <a:t>/ Ministeriet for Fødevarer, Landbrug og Fiskeri - Landbrugsstyrelsen / Titel på præsentation</a:t>
            </a:r>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a:p>
        </p:txBody>
      </p:sp>
      <p:sp>
        <p:nvSpPr>
          <p:cNvPr id="5" name="Pladsholder til dato 4" hidden="1"/>
          <p:cNvSpPr>
            <a:spLocks noGrp="1"/>
          </p:cNvSpPr>
          <p:nvPr>
            <p:ph type="dt" sz="half" idx="12"/>
          </p:nvPr>
        </p:nvSpPr>
        <p:spPr/>
        <p:txBody>
          <a:bodyPr/>
          <a:lstStyle/>
          <a:p>
            <a:fld id="{4BF6328A-8AB7-4598-9191-5ACEA1C55D21}" type="datetime2">
              <a:rPr lang="da-DK" smtClean="0"/>
              <a:t>30. september 2025</a:t>
            </a:fld>
            <a:endParaRPr lang="da-DK"/>
          </a:p>
        </p:txBody>
      </p:sp>
      <p:pic>
        <p:nvPicPr>
          <p:cNvPr id="6" name="Picture 5">
            <a:extLst>
              <a:ext uri="{FF2B5EF4-FFF2-40B4-BE49-F238E27FC236}">
                <a16:creationId xmlns:a16="http://schemas.microsoft.com/office/drawing/2014/main" id="{4C920EAB-35B4-4696-A32D-92CCC346C6DD}"/>
              </a:ext>
            </a:extLst>
          </p:cNvPr>
          <p:cNvPicPr>
            <a:picLocks noChangeAspect="1"/>
          </p:cNvPicPr>
          <p:nvPr userDrawn="1"/>
        </p:nvPicPr>
        <p:blipFill>
          <a:blip r:embed="rId2"/>
          <a:stretch>
            <a:fillRect/>
          </a:stretch>
        </p:blipFill>
        <p:spPr>
          <a:xfrm>
            <a:off x="-1522145" y="1"/>
            <a:ext cx="1378027" cy="1033251"/>
          </a:xfrm>
          <a:prstGeom prst="rect">
            <a:avLst/>
          </a:prstGeom>
        </p:spPr>
      </p:pic>
    </p:spTree>
    <p:extLst>
      <p:ext uri="{BB962C8B-B14F-4D97-AF65-F5344CB8AC3E}">
        <p14:creationId xmlns:p14="http://schemas.microsoft.com/office/powerpoint/2010/main" val="2068998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re farvet tekstbokse">
    <p:spTree>
      <p:nvGrpSpPr>
        <p:cNvPr id="1" name=""/>
        <p:cNvGrpSpPr/>
        <p:nvPr/>
      </p:nvGrpSpPr>
      <p:grpSpPr>
        <a:xfrm>
          <a:off x="0" y="0"/>
          <a:ext cx="0" cy="0"/>
          <a:chOff x="0" y="0"/>
          <a:chExt cx="0" cy="0"/>
        </a:xfrm>
      </p:grpSpPr>
      <p:sp>
        <p:nvSpPr>
          <p:cNvPr id="8" name="Pladsholder til tekst 1"/>
          <p:cNvSpPr>
            <a:spLocks noGrp="1"/>
          </p:cNvSpPr>
          <p:nvPr>
            <p:ph type="body" sz="quarter" idx="13" hasCustomPrompt="1"/>
          </p:nvPr>
        </p:nvSpPr>
        <p:spPr>
          <a:xfrm>
            <a:off x="-24250" y="0"/>
            <a:ext cx="4080001" cy="6858000"/>
          </a:xfrm>
          <a:noFill/>
          <a:ln>
            <a:noFill/>
          </a:ln>
        </p:spPr>
        <p:txBody>
          <a:bodyPr tIns="144000"/>
          <a:lstStyle>
            <a:lvl1pPr algn="ctr">
              <a:defRPr sz="13397" b="1">
                <a:solidFill>
                  <a:schemeClr val="accent1"/>
                </a:solidFill>
                <a:latin typeface="Arial Black" panose="020B0A04020102020204" pitchFamily="34" charset="0"/>
              </a:defRPr>
            </a:lvl1pPr>
          </a:lstStyle>
          <a:p>
            <a:pPr lvl="0"/>
            <a:r>
              <a:rPr lang="da-DK"/>
              <a:t>xx</a:t>
            </a:r>
          </a:p>
        </p:txBody>
      </p:sp>
      <p:sp>
        <p:nvSpPr>
          <p:cNvPr id="13" name="Pladsholder til tekst 2"/>
          <p:cNvSpPr>
            <a:spLocks noGrp="1"/>
          </p:cNvSpPr>
          <p:nvPr>
            <p:ph type="body" sz="quarter" idx="14" hasCustomPrompt="1"/>
          </p:nvPr>
        </p:nvSpPr>
        <p:spPr>
          <a:xfrm>
            <a:off x="4056000" y="0"/>
            <a:ext cx="4080001" cy="6858000"/>
          </a:xfrm>
          <a:solidFill>
            <a:schemeClr val="accent1"/>
          </a:solidFill>
          <a:ln>
            <a:noFill/>
          </a:ln>
        </p:spPr>
        <p:txBody>
          <a:bodyPr tIns="144000"/>
          <a:lstStyle>
            <a:lvl1pPr algn="ctr">
              <a:defRPr sz="13397" b="1">
                <a:solidFill>
                  <a:schemeClr val="accent4"/>
                </a:solidFill>
                <a:latin typeface="Arial Black" panose="020B0A04020102020204" pitchFamily="34" charset="0"/>
              </a:defRPr>
            </a:lvl1pPr>
          </a:lstStyle>
          <a:p>
            <a:pPr lvl="0"/>
            <a:r>
              <a:rPr lang="da-DK"/>
              <a:t>xx</a:t>
            </a:r>
          </a:p>
        </p:txBody>
      </p:sp>
      <p:sp>
        <p:nvSpPr>
          <p:cNvPr id="14" name="Pladsholder til tekst 3"/>
          <p:cNvSpPr>
            <a:spLocks noGrp="1"/>
          </p:cNvSpPr>
          <p:nvPr>
            <p:ph type="body" sz="quarter" idx="15" hasCustomPrompt="1"/>
          </p:nvPr>
        </p:nvSpPr>
        <p:spPr>
          <a:xfrm>
            <a:off x="8130006" y="0"/>
            <a:ext cx="4080001" cy="6858000"/>
          </a:xfrm>
          <a:solidFill>
            <a:schemeClr val="accent2"/>
          </a:solidFill>
          <a:ln>
            <a:noFill/>
          </a:ln>
        </p:spPr>
        <p:txBody>
          <a:bodyPr tIns="144000"/>
          <a:lstStyle>
            <a:lvl1pPr algn="ctr">
              <a:defRPr sz="13397" b="1">
                <a:solidFill>
                  <a:schemeClr val="accent3"/>
                </a:solidFill>
                <a:latin typeface="Arial Black" panose="020B0A04020102020204" pitchFamily="34" charset="0"/>
              </a:defRPr>
            </a:lvl1pPr>
          </a:lstStyle>
          <a:p>
            <a:pPr lvl="0"/>
            <a:r>
              <a:rPr lang="da-DK"/>
              <a:t>xx</a:t>
            </a:r>
          </a:p>
        </p:txBody>
      </p:sp>
      <p:sp>
        <p:nvSpPr>
          <p:cNvPr id="16" name="Pladsholder til tekst 4"/>
          <p:cNvSpPr>
            <a:spLocks noGrp="1"/>
          </p:cNvSpPr>
          <p:nvPr>
            <p:ph type="body" sz="quarter" idx="16"/>
          </p:nvPr>
        </p:nvSpPr>
        <p:spPr>
          <a:xfrm>
            <a:off x="-24250" y="2179638"/>
            <a:ext cx="4080001" cy="1897062"/>
          </a:xfrm>
        </p:spPr>
        <p:txBody>
          <a:bodyPr lIns="360000" rIns="360000"/>
          <a:lstStyle>
            <a:lvl1pPr>
              <a:lnSpc>
                <a:spcPct val="99000"/>
              </a:lnSpc>
              <a:defRPr sz="2000"/>
            </a:lvl1pPr>
            <a:lvl5pPr>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7" name="Pladsholder til tekst 5"/>
          <p:cNvSpPr>
            <a:spLocks noGrp="1"/>
          </p:cNvSpPr>
          <p:nvPr>
            <p:ph type="body" sz="quarter" idx="17"/>
          </p:nvPr>
        </p:nvSpPr>
        <p:spPr>
          <a:xfrm>
            <a:off x="4056000" y="2179638"/>
            <a:ext cx="4080001"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8" name="Pladsholder til tekst 6"/>
          <p:cNvSpPr>
            <a:spLocks noGrp="1"/>
          </p:cNvSpPr>
          <p:nvPr>
            <p:ph type="body" sz="quarter" idx="18"/>
          </p:nvPr>
        </p:nvSpPr>
        <p:spPr>
          <a:xfrm>
            <a:off x="8130006" y="2179638"/>
            <a:ext cx="4080001" cy="1897062"/>
          </a:xfrm>
        </p:spPr>
        <p:txBody>
          <a:bodyPr lIns="360000" rIns="360000"/>
          <a:lstStyle>
            <a:lvl1pPr>
              <a:lnSpc>
                <a:spcPct val="99000"/>
              </a:lnSpc>
              <a:defRPr sz="20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3" name="Pladsholder til sidefod 2"/>
          <p:cNvSpPr>
            <a:spLocks noGrp="1"/>
          </p:cNvSpPr>
          <p:nvPr>
            <p:ph type="ftr" sz="quarter" idx="10"/>
          </p:nvPr>
        </p:nvSpPr>
        <p:spPr/>
        <p:txBody>
          <a:bodyPr/>
          <a:lstStyle/>
          <a:p>
            <a:r>
              <a:rPr lang="da-DK"/>
              <a:t>/ Landbrugsstyrelsen / Lodsejermøde</a:t>
            </a:r>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a:p>
        </p:txBody>
      </p:sp>
      <p:sp>
        <p:nvSpPr>
          <p:cNvPr id="5" name="Pladsholder til dato 4" hidden="1"/>
          <p:cNvSpPr>
            <a:spLocks noGrp="1"/>
          </p:cNvSpPr>
          <p:nvPr>
            <p:ph type="dt" sz="half" idx="12"/>
          </p:nvPr>
        </p:nvSpPr>
        <p:spPr/>
        <p:txBody>
          <a:bodyPr/>
          <a:lstStyle/>
          <a:p>
            <a:fld id="{4960E958-7918-4CCB-B936-9C52562665A1}" type="datetime2">
              <a:rPr lang="da-DK" smtClean="0"/>
              <a:t>30. september 2025</a:t>
            </a:fld>
            <a:endParaRPr lang="da-DK"/>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515" y="2"/>
            <a:ext cx="1836397" cy="1033433"/>
          </a:xfrm>
          <a:prstGeom prst="rect">
            <a:avLst/>
          </a:prstGeom>
        </p:spPr>
      </p:pic>
    </p:spTree>
    <p:extLst>
      <p:ext uri="{BB962C8B-B14F-4D97-AF65-F5344CB8AC3E}">
        <p14:creationId xmlns:p14="http://schemas.microsoft.com/office/powerpoint/2010/main" val="29427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4" name="Pladsholder til sidefod 3"/>
          <p:cNvSpPr>
            <a:spLocks noGrp="1"/>
          </p:cNvSpPr>
          <p:nvPr>
            <p:ph type="ftr" sz="quarter" idx="11"/>
          </p:nvPr>
        </p:nvSpPr>
        <p:spPr/>
        <p:txBody>
          <a:bodyPr/>
          <a:lstStyle/>
          <a:p>
            <a:r>
              <a:rPr lang="da-DK"/>
              <a:t>/ Ministeriet for Fødevarer, Landbrug og Fiskeri - Landbrugsstyrelsen / Titel på præsentation</a:t>
            </a:r>
          </a:p>
        </p:txBody>
      </p:sp>
      <p:sp>
        <p:nvSpPr>
          <p:cNvPr id="5" name="Pladsholder til diasnummer 4"/>
          <p:cNvSpPr>
            <a:spLocks noGrp="1"/>
          </p:cNvSpPr>
          <p:nvPr>
            <p:ph type="sldNum" sz="quarter" idx="12"/>
          </p:nvPr>
        </p:nvSpPr>
        <p:spPr/>
        <p:txBody>
          <a:bodyPr/>
          <a:lstStyle/>
          <a:p>
            <a:fld id="{667EC89C-17A0-4E64-A6D2-B825673CEEDF}" type="slidenum">
              <a:rPr lang="da-DK" smtClean="0"/>
              <a:t>‹nr.›</a:t>
            </a:fld>
            <a:endParaRPr lang="da-DK"/>
          </a:p>
        </p:txBody>
      </p:sp>
      <p:sp>
        <p:nvSpPr>
          <p:cNvPr id="6" name="Pladsholder til dato 3" hidden="1">
            <a:extLst>
              <a:ext uri="{FF2B5EF4-FFF2-40B4-BE49-F238E27FC236}">
                <a16:creationId xmlns:a16="http://schemas.microsoft.com/office/drawing/2014/main" id="{7387C4E4-348E-4A05-AB2B-AE486614247D}"/>
              </a:ext>
            </a:extLst>
          </p:cNvPr>
          <p:cNvSpPr>
            <a:spLocks noGrp="1"/>
          </p:cNvSpPr>
          <p:nvPr>
            <p:ph type="dt" sz="half" idx="18"/>
          </p:nvPr>
        </p:nvSpPr>
        <p:spPr>
          <a:xfrm>
            <a:off x="0" y="6858000"/>
            <a:ext cx="0" cy="0"/>
          </a:xfrm>
        </p:spPr>
        <p:txBody>
          <a:bodyPr/>
          <a:lstStyle>
            <a:lvl1pPr>
              <a:defRPr sz="100">
                <a:noFill/>
              </a:defRPr>
            </a:lvl1pPr>
          </a:lstStyle>
          <a:p>
            <a:fld id="{890F97D7-FC65-4263-9F9B-954BE3A886AB}" type="datetime2">
              <a:rPr lang="da-DK" smtClean="0"/>
              <a:t>30. september 2025</a:t>
            </a:fld>
            <a:endParaRPr lang="da-DK"/>
          </a:p>
        </p:txBody>
      </p:sp>
    </p:spTree>
    <p:extLst>
      <p:ext uri="{BB962C8B-B14F-4D97-AF65-F5344CB8AC3E}">
        <p14:creationId xmlns:p14="http://schemas.microsoft.com/office/powerpoint/2010/main" val="2371406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Velkommen">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96857C63-5C48-FF42-709C-C5820A35790B}"/>
              </a:ext>
            </a:extLst>
          </p:cNvPr>
          <p:cNvSpPr>
            <a:spLocks noGrp="1"/>
          </p:cNvSpPr>
          <p:nvPr>
            <p:ph type="pic" sz="quarter" idx="14"/>
          </p:nvPr>
        </p:nvSpPr>
        <p:spPr>
          <a:xfrm>
            <a:off x="5245100" y="0"/>
            <a:ext cx="6946900" cy="6858000"/>
          </a:xfrm>
          <a:custGeom>
            <a:avLst/>
            <a:gdLst>
              <a:gd name="connsiteX0" fmla="*/ 5090170 w 6946900"/>
              <a:gd name="connsiteY0" fmla="*/ 4436762 h 6858000"/>
              <a:gd name="connsiteX1" fmla="*/ 5090170 w 6946900"/>
              <a:gd name="connsiteY1" fmla="*/ 6090471 h 6858000"/>
              <a:gd name="connsiteX2" fmla="*/ 6035641 w 6946900"/>
              <a:gd name="connsiteY2" fmla="*/ 6090471 h 6858000"/>
              <a:gd name="connsiteX3" fmla="*/ 6255216 w 6946900"/>
              <a:gd name="connsiteY3" fmla="*/ 5767581 h 6858000"/>
              <a:gd name="connsiteX4" fmla="*/ 5529826 w 6946900"/>
              <a:gd name="connsiteY4" fmla="*/ 5767581 h 6858000"/>
              <a:gd name="connsiteX5" fmla="*/ 5529826 w 6946900"/>
              <a:gd name="connsiteY5" fmla="*/ 4436762 h 6858000"/>
              <a:gd name="connsiteX6" fmla="*/ 4492558 w 6946900"/>
              <a:gd name="connsiteY6" fmla="*/ 4436762 h 6858000"/>
              <a:gd name="connsiteX7" fmla="*/ 3969594 w 6946900"/>
              <a:gd name="connsiteY7" fmla="*/ 5233017 h 6858000"/>
              <a:gd name="connsiteX8" fmla="*/ 4551823 w 6946900"/>
              <a:gd name="connsiteY8" fmla="*/ 6090471 h 6858000"/>
              <a:gd name="connsiteX9" fmla="*/ 5050744 w 6946900"/>
              <a:gd name="connsiteY9" fmla="*/ 6090471 h 6858000"/>
              <a:gd name="connsiteX10" fmla="*/ 4446322 w 6946900"/>
              <a:gd name="connsiteY10" fmla="*/ 5219651 h 6858000"/>
              <a:gd name="connsiteX11" fmla="*/ 4961216 w 6946900"/>
              <a:gd name="connsiteY11" fmla="*/ 4436762 h 6858000"/>
              <a:gd name="connsiteX12" fmla="*/ 3485216 w 6946900"/>
              <a:gd name="connsiteY12" fmla="*/ 4436762 h 6858000"/>
              <a:gd name="connsiteX13" fmla="*/ 3485216 w 6946900"/>
              <a:gd name="connsiteY13" fmla="*/ 6090387 h 6858000"/>
              <a:gd name="connsiteX14" fmla="*/ 3924872 w 6946900"/>
              <a:gd name="connsiteY14" fmla="*/ 6090387 h 6858000"/>
              <a:gd name="connsiteX15" fmla="*/ 3924872 w 6946900"/>
              <a:gd name="connsiteY15" fmla="*/ 4436762 h 6858000"/>
              <a:gd name="connsiteX16" fmla="*/ 0 w 6946900"/>
              <a:gd name="connsiteY16" fmla="*/ 0 h 6858000"/>
              <a:gd name="connsiteX17" fmla="*/ 6946900 w 6946900"/>
              <a:gd name="connsiteY17" fmla="*/ 0 h 6858000"/>
              <a:gd name="connsiteX18" fmla="*/ 6946900 w 6946900"/>
              <a:gd name="connsiteY18" fmla="*/ 6858000 h 6858000"/>
              <a:gd name="connsiteX19" fmla="*/ 0 w 6946900"/>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46900" h="6858000">
                <a:moveTo>
                  <a:pt x="5090170" y="4436762"/>
                </a:moveTo>
                <a:lnTo>
                  <a:pt x="5090170" y="6090471"/>
                </a:lnTo>
                <a:lnTo>
                  <a:pt x="6035641" y="6090471"/>
                </a:lnTo>
                <a:lnTo>
                  <a:pt x="6255216" y="5767581"/>
                </a:lnTo>
                <a:lnTo>
                  <a:pt x="5529826" y="5767581"/>
                </a:lnTo>
                <a:lnTo>
                  <a:pt x="5529826" y="4436762"/>
                </a:lnTo>
                <a:close/>
                <a:moveTo>
                  <a:pt x="4492558" y="4436762"/>
                </a:moveTo>
                <a:lnTo>
                  <a:pt x="3969594" y="5233017"/>
                </a:lnTo>
                <a:lnTo>
                  <a:pt x="4551823" y="6090471"/>
                </a:lnTo>
                <a:lnTo>
                  <a:pt x="5050744" y="6090471"/>
                </a:lnTo>
                <a:lnTo>
                  <a:pt x="4446322" y="5219651"/>
                </a:lnTo>
                <a:lnTo>
                  <a:pt x="4961216" y="4436762"/>
                </a:lnTo>
                <a:close/>
                <a:moveTo>
                  <a:pt x="3485216" y="4436762"/>
                </a:moveTo>
                <a:lnTo>
                  <a:pt x="3485216" y="6090387"/>
                </a:lnTo>
                <a:lnTo>
                  <a:pt x="3924872" y="6090387"/>
                </a:lnTo>
                <a:lnTo>
                  <a:pt x="3924872" y="4436762"/>
                </a:lnTo>
                <a:close/>
                <a:moveTo>
                  <a:pt x="0" y="0"/>
                </a:moveTo>
                <a:lnTo>
                  <a:pt x="6946900" y="0"/>
                </a:lnTo>
                <a:lnTo>
                  <a:pt x="6946900" y="6858000"/>
                </a:lnTo>
                <a:lnTo>
                  <a:pt x="0" y="6858000"/>
                </a:lnTo>
                <a:close/>
              </a:path>
            </a:pathLst>
          </a:custGeom>
          <a:solidFill>
            <a:schemeClr val="bg2"/>
          </a:solidFill>
        </p:spPr>
        <p:txBody>
          <a:bodyPr wrap="square">
            <a:noAutofit/>
          </a:bodyPr>
          <a:lstStyle/>
          <a:p>
            <a:endParaRPr lang="da-DK"/>
          </a:p>
        </p:txBody>
      </p:sp>
      <p:sp>
        <p:nvSpPr>
          <p:cNvPr id="16" name="Rektangel 15">
            <a:extLst>
              <a:ext uri="{FF2B5EF4-FFF2-40B4-BE49-F238E27FC236}">
                <a16:creationId xmlns:a16="http://schemas.microsoft.com/office/drawing/2014/main" id="{F846A292-B5B7-B328-602A-F4D5302D85A6}"/>
              </a:ext>
            </a:extLst>
          </p:cNvPr>
          <p:cNvSpPr/>
          <p:nvPr userDrawn="1"/>
        </p:nvSpPr>
        <p:spPr>
          <a:xfrm>
            <a:off x="0" y="0"/>
            <a:ext cx="432294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B36B847A-7790-0552-5299-903DAE7C3821}"/>
              </a:ext>
            </a:extLst>
          </p:cNvPr>
          <p:cNvSpPr/>
          <p:nvPr userDrawn="1"/>
        </p:nvSpPr>
        <p:spPr>
          <a:xfrm>
            <a:off x="4322945" y="0"/>
            <a:ext cx="9262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18540A5-58EF-812B-669B-E6FD3E745CE4}"/>
              </a:ext>
            </a:extLst>
          </p:cNvPr>
          <p:cNvSpPr>
            <a:spLocks noGrp="1"/>
          </p:cNvSpPr>
          <p:nvPr>
            <p:ph type="title"/>
          </p:nvPr>
        </p:nvSpPr>
        <p:spPr>
          <a:xfrm>
            <a:off x="715115" y="2336637"/>
            <a:ext cx="3002779" cy="1002638"/>
          </a:xfrm>
        </p:spPr>
        <p:txBody>
          <a:bodyPr anchor="b"/>
          <a:lstStyle/>
          <a:p>
            <a:r>
              <a:rPr lang="da-DK"/>
              <a:t>Klik for at redigere titeltypografien i masteren</a:t>
            </a:r>
          </a:p>
        </p:txBody>
      </p:sp>
      <p:sp>
        <p:nvSpPr>
          <p:cNvPr id="15" name="Pladsholder til tekst 14">
            <a:extLst>
              <a:ext uri="{FF2B5EF4-FFF2-40B4-BE49-F238E27FC236}">
                <a16:creationId xmlns:a16="http://schemas.microsoft.com/office/drawing/2014/main" id="{BC91293C-06D3-5E77-649B-15D342495874}"/>
              </a:ext>
            </a:extLst>
          </p:cNvPr>
          <p:cNvSpPr>
            <a:spLocks noGrp="1"/>
          </p:cNvSpPr>
          <p:nvPr>
            <p:ph type="body" sz="quarter" idx="13"/>
          </p:nvPr>
        </p:nvSpPr>
        <p:spPr>
          <a:xfrm>
            <a:off x="712351" y="3501188"/>
            <a:ext cx="3002780" cy="1408113"/>
          </a:xfrm>
        </p:spPr>
        <p:txBody>
          <a:bodyPr/>
          <a:lstStyle>
            <a:lvl1pPr marL="0" indent="0">
              <a:buNone/>
              <a:defRPr/>
            </a:lvl1pPr>
          </a:lstStyle>
          <a:p>
            <a:pPr lvl="0"/>
            <a:r>
              <a:rPr lang="da-DK"/>
              <a:t>Klik for at redigere teksttypografierne i masteren</a:t>
            </a:r>
          </a:p>
        </p:txBody>
      </p:sp>
      <p:sp>
        <p:nvSpPr>
          <p:cNvPr id="22" name="Tekstfelt 21">
            <a:extLst>
              <a:ext uri="{FF2B5EF4-FFF2-40B4-BE49-F238E27FC236}">
                <a16:creationId xmlns:a16="http://schemas.microsoft.com/office/drawing/2014/main" id="{57B966A8-BF1F-BE4C-2A7D-0BE09E59F524}"/>
              </a:ext>
              <a:ext uri="{C183D7F6-B498-43B3-948B-1728B52AA6E4}">
                <adec:decorative xmlns:adec="http://schemas.microsoft.com/office/drawing/2017/decorative" val="1"/>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a:solidFill>
                  <a:srgbClr val="141E4D"/>
                </a:solidFill>
                <a:latin typeface="+mn-lt"/>
              </a:rPr>
              <a:t>Billedstillen er opdelt i to kategorier:</a:t>
            </a:r>
          </a:p>
          <a:p>
            <a:pPr algn="l">
              <a:lnSpc>
                <a:spcPct val="110000"/>
              </a:lnSpc>
            </a:pPr>
            <a:r>
              <a:rPr lang="es-ES" sz="1200" b="0" i="0" u="none" strike="noStrike" baseline="0">
                <a:solidFill>
                  <a:srgbClr val="141E4D"/>
                </a:solidFill>
                <a:latin typeface="+mn-lt"/>
              </a:rPr>
              <a:t>Mennesker og Steder.</a:t>
            </a:r>
            <a:br>
              <a:rPr lang="es-ES" sz="1200" b="0" i="0" u="none" strike="noStrike" baseline="0">
                <a:solidFill>
                  <a:srgbClr val="141E4D"/>
                </a:solidFill>
                <a:latin typeface="+mn-lt"/>
              </a:rPr>
            </a:br>
            <a:endParaRPr lang="es-ES" sz="1200" b="0" i="0" u="none" strike="noStrike" baseline="0">
              <a:solidFill>
                <a:srgbClr val="141E4D"/>
              </a:solidFill>
              <a:latin typeface="+mn-lt"/>
            </a:endParaRPr>
          </a:p>
          <a:p>
            <a:pPr algn="l">
              <a:lnSpc>
                <a:spcPct val="110000"/>
              </a:lnSpc>
            </a:pPr>
            <a:r>
              <a:rPr lang="da-DK" sz="1200" b="0" i="0" u="none" strike="noStrike" baseline="0">
                <a:solidFill>
                  <a:srgbClr val="141E4D"/>
                </a:solidFill>
                <a:latin typeface="+mn-lt"/>
              </a:rPr>
              <a:t>Billederne skal have et varmt, naturligt og nærværende udtryk, med fokus på historien </a:t>
            </a:r>
            <a:r>
              <a:rPr lang="es-ES" sz="1200" b="0" i="0" u="none" strike="noStrike" baseline="0">
                <a:solidFill>
                  <a:srgbClr val="141E4D"/>
                </a:solidFill>
                <a:latin typeface="+mn-lt"/>
              </a:rPr>
              <a:t>i billedet.</a:t>
            </a:r>
            <a:br>
              <a:rPr lang="es-ES" sz="1200" b="0" i="0" u="none" strike="noStrike" baseline="0">
                <a:solidFill>
                  <a:srgbClr val="141E4D"/>
                </a:solidFill>
                <a:latin typeface="+mn-lt"/>
              </a:rPr>
            </a:br>
            <a:endParaRPr lang="es-ES" sz="1200" b="0" i="0" u="none" strike="noStrike" baseline="0">
              <a:solidFill>
                <a:srgbClr val="141E4D"/>
              </a:solidFill>
              <a:latin typeface="+mn-lt"/>
            </a:endParaRPr>
          </a:p>
          <a:p>
            <a:pPr algn="l">
              <a:lnSpc>
                <a:spcPct val="110000"/>
              </a:lnSpc>
            </a:pPr>
            <a:r>
              <a:rPr lang="da-DK" sz="1200" b="0" i="0" u="none" strike="noStrike" baseline="0">
                <a:solidFill>
                  <a:srgbClr val="141E4D"/>
                </a:solidFill>
                <a:latin typeface="+mn-lt"/>
              </a:rPr>
              <a:t>Billederne skal have en ren komposition,</a:t>
            </a:r>
          </a:p>
          <a:p>
            <a:pPr algn="l">
              <a:lnSpc>
                <a:spcPct val="110000"/>
              </a:lnSpc>
            </a:pPr>
            <a:r>
              <a:rPr lang="da-DK" sz="1200" b="0" i="0" u="none" strike="noStrike" baseline="0">
                <a:solidFill>
                  <a:srgbClr val="141E4D"/>
                </a:solidFill>
                <a:latin typeface="+mn-lt"/>
              </a:rPr>
              <a:t>hvor unødig støj og information er udeladt, og hvor historien og budskabet står klart </a:t>
            </a:r>
            <a:r>
              <a:rPr lang="es-ES" sz="1200" b="0" i="0" u="none" strike="noStrike" baseline="0">
                <a:solidFill>
                  <a:srgbClr val="141E4D"/>
                </a:solidFill>
                <a:latin typeface="+mn-lt"/>
              </a:rPr>
              <a:t>og tydeligt frem.</a:t>
            </a:r>
            <a:br>
              <a:rPr lang="es-ES" sz="1200" b="0" i="0" u="none" strike="noStrike" baseline="0">
                <a:solidFill>
                  <a:srgbClr val="141E4D"/>
                </a:solidFill>
                <a:latin typeface="+mn-lt"/>
              </a:rPr>
            </a:br>
            <a:endParaRPr lang="es-ES" sz="1200" b="0" i="0" u="none" strike="noStrike" baseline="0">
              <a:solidFill>
                <a:srgbClr val="141E4D"/>
              </a:solidFill>
              <a:latin typeface="+mn-lt"/>
            </a:endParaRPr>
          </a:p>
          <a:p>
            <a:pPr algn="l">
              <a:lnSpc>
                <a:spcPct val="110000"/>
              </a:lnSpc>
            </a:pPr>
            <a:r>
              <a:rPr lang="es-ES" sz="1200" b="0" i="0" u="none" strike="noStrike" baseline="0">
                <a:solidFill>
                  <a:srgbClr val="141E4D"/>
                </a:solidFill>
                <a:latin typeface="+mn-lt"/>
              </a:rPr>
              <a:t>Alle billeder her er gratis stockbilleder fra </a:t>
            </a:r>
            <a:r>
              <a:rPr lang="es-ES" sz="1200" b="1" i="0" u="none" strike="noStrike" baseline="0">
                <a:solidFill>
                  <a:srgbClr val="141E4D"/>
                </a:solidFill>
                <a:latin typeface="+mn-lt"/>
              </a:rPr>
              <a:t>unsplash.com</a:t>
            </a:r>
            <a:r>
              <a:rPr lang="es-ES" sz="1200" b="0" i="0" u="none" strike="noStrike" baseline="0">
                <a:solidFill>
                  <a:srgbClr val="141E4D"/>
                </a:solidFill>
                <a:latin typeface="+mn-lt"/>
              </a:rPr>
              <a:t>.</a:t>
            </a:r>
            <a:endParaRPr lang="es-ES" sz="1200">
              <a:solidFill>
                <a:srgbClr val="FF6800"/>
              </a:solidFill>
              <a:latin typeface="+mn-lt"/>
            </a:endParaRPr>
          </a:p>
        </p:txBody>
      </p:sp>
      <p:grpSp>
        <p:nvGrpSpPr>
          <p:cNvPr id="3" name="Gruppe 2">
            <a:extLst>
              <a:ext uri="{FF2B5EF4-FFF2-40B4-BE49-F238E27FC236}">
                <a16:creationId xmlns:a16="http://schemas.microsoft.com/office/drawing/2014/main" id="{A855A455-ACAA-B872-2D28-2547E30CC4DF}"/>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21" name="Gruppe 20">
              <a:extLst>
                <a:ext uri="{FF2B5EF4-FFF2-40B4-BE49-F238E27FC236}">
                  <a16:creationId xmlns:a16="http://schemas.microsoft.com/office/drawing/2014/main" id="{50B230E0-2C91-5298-87A5-71E4E4B688B9}"/>
                </a:ext>
              </a:extLst>
            </p:cNvPr>
            <p:cNvGrpSpPr/>
            <p:nvPr userDrawn="1"/>
          </p:nvGrpSpPr>
          <p:grpSpPr>
            <a:xfrm>
              <a:off x="-1838312" y="-9527"/>
              <a:ext cx="1721353" cy="2467796"/>
              <a:chOff x="-1838312" y="-9527"/>
              <a:chExt cx="1721353" cy="2467796"/>
            </a:xfrm>
          </p:grpSpPr>
          <p:grpSp>
            <p:nvGrpSpPr>
              <p:cNvPr id="25" name="Gruppe 24">
                <a:extLst>
                  <a:ext uri="{FF2B5EF4-FFF2-40B4-BE49-F238E27FC236}">
                    <a16:creationId xmlns:a16="http://schemas.microsoft.com/office/drawing/2014/main" id="{E54F2C21-0B0D-80EB-7D20-D62286FF0E89}"/>
                  </a:ext>
                </a:extLst>
              </p:cNvPr>
              <p:cNvGrpSpPr/>
              <p:nvPr userDrawn="1"/>
            </p:nvGrpSpPr>
            <p:grpSpPr>
              <a:xfrm>
                <a:off x="-1838312" y="566838"/>
                <a:ext cx="1686995" cy="1891431"/>
                <a:chOff x="-2407803" y="1483724"/>
                <a:chExt cx="1686995" cy="1891431"/>
              </a:xfrm>
            </p:grpSpPr>
            <p:sp>
              <p:nvSpPr>
                <p:cNvPr id="27" name="Rektangel 26">
                  <a:extLst>
                    <a:ext uri="{FF2B5EF4-FFF2-40B4-BE49-F238E27FC236}">
                      <a16:creationId xmlns:a16="http://schemas.microsoft.com/office/drawing/2014/main" id="{67E78A14-3DFE-3F63-7656-4A0C310CA403}"/>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8" name="Gruppe 27">
                  <a:extLst>
                    <a:ext uri="{FF2B5EF4-FFF2-40B4-BE49-F238E27FC236}">
                      <a16:creationId xmlns:a16="http://schemas.microsoft.com/office/drawing/2014/main" id="{0DA312E3-F9E3-353D-640D-19981CA1347C}"/>
                    </a:ext>
                  </a:extLst>
                </p:cNvPr>
                <p:cNvGrpSpPr/>
                <p:nvPr userDrawn="1"/>
              </p:nvGrpSpPr>
              <p:grpSpPr>
                <a:xfrm>
                  <a:off x="-2329929" y="1577145"/>
                  <a:ext cx="1531247" cy="737710"/>
                  <a:chOff x="-2855495" y="1483725"/>
                  <a:chExt cx="1531247" cy="737710"/>
                </a:xfrm>
              </p:grpSpPr>
              <p:sp>
                <p:nvSpPr>
                  <p:cNvPr id="33" name="Rektangel 32">
                    <a:extLst>
                      <a:ext uri="{FF2B5EF4-FFF2-40B4-BE49-F238E27FC236}">
                        <a16:creationId xmlns:a16="http://schemas.microsoft.com/office/drawing/2014/main" id="{B58602F5-6107-5FFC-EEC6-0C5ED8F70CD2}"/>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BBEFD3FF-4A97-9997-6A7E-AB4431D0C9E2}"/>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ktangel 34">
                    <a:extLst>
                      <a:ext uri="{FF2B5EF4-FFF2-40B4-BE49-F238E27FC236}">
                        <a16:creationId xmlns:a16="http://schemas.microsoft.com/office/drawing/2014/main" id="{03D59BFF-B472-0489-8A7F-6EC2ABE33506}"/>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pe 28">
                  <a:extLst>
                    <a:ext uri="{FF2B5EF4-FFF2-40B4-BE49-F238E27FC236}">
                      <a16:creationId xmlns:a16="http://schemas.microsoft.com/office/drawing/2014/main" id="{A9AE4618-2A04-9120-45A1-3C3BD1A4D6B2}"/>
                    </a:ext>
                  </a:extLst>
                </p:cNvPr>
                <p:cNvGrpSpPr/>
                <p:nvPr userDrawn="1"/>
              </p:nvGrpSpPr>
              <p:grpSpPr>
                <a:xfrm>
                  <a:off x="-2329929" y="2483522"/>
                  <a:ext cx="1531247" cy="737710"/>
                  <a:chOff x="-2879557" y="2390102"/>
                  <a:chExt cx="1531247" cy="737710"/>
                </a:xfrm>
              </p:grpSpPr>
              <p:sp>
                <p:nvSpPr>
                  <p:cNvPr id="30" name="Rektangel 29">
                    <a:extLst>
                      <a:ext uri="{FF2B5EF4-FFF2-40B4-BE49-F238E27FC236}">
                        <a16:creationId xmlns:a16="http://schemas.microsoft.com/office/drawing/2014/main" id="{303E27D8-3310-E963-FD75-E367F3FFFD7D}"/>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ktangel 30">
                    <a:extLst>
                      <a:ext uri="{FF2B5EF4-FFF2-40B4-BE49-F238E27FC236}">
                        <a16:creationId xmlns:a16="http://schemas.microsoft.com/office/drawing/2014/main" id="{83777CE4-C21B-8CE6-D43D-3550D79F1C9C}"/>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ktangel 31">
                    <a:extLst>
                      <a:ext uri="{FF2B5EF4-FFF2-40B4-BE49-F238E27FC236}">
                        <a16:creationId xmlns:a16="http://schemas.microsoft.com/office/drawing/2014/main" id="{94AFF830-9793-B3E1-D6B6-ECE5E442431F}"/>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6" name="Tekstfelt 25">
                <a:extLst>
                  <a:ext uri="{FF2B5EF4-FFF2-40B4-BE49-F238E27FC236}">
                    <a16:creationId xmlns:a16="http://schemas.microsoft.com/office/drawing/2014/main" id="{AFC1F03D-C9A2-4102-F4BE-BFE62C73B122}"/>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a:solidFill>
                      <a:schemeClr val="tx2"/>
                    </a:solidFill>
                  </a:rPr>
                  <a:t>Farvesammensætningen du må bruge i denne skabelon</a:t>
                </a:r>
                <a:endParaRPr lang="es-ES" sz="1200">
                  <a:solidFill>
                    <a:schemeClr val="tx2"/>
                  </a:solidFill>
                </a:endParaRPr>
              </a:p>
            </p:txBody>
          </p:sp>
        </p:grpSp>
        <p:sp>
          <p:nvSpPr>
            <p:cNvPr id="23" name="Rektangel 22">
              <a:extLst>
                <a:ext uri="{FF2B5EF4-FFF2-40B4-BE49-F238E27FC236}">
                  <a16:creationId xmlns:a16="http://schemas.microsoft.com/office/drawing/2014/main" id="{6B8D1219-FC5A-DE88-A804-123684340E52}"/>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a:extLst>
                <a:ext uri="{FF2B5EF4-FFF2-40B4-BE49-F238E27FC236}">
                  <a16:creationId xmlns:a16="http://schemas.microsoft.com/office/drawing/2014/main" id="{9CCC1591-57B4-5403-0259-831917063829}"/>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6" name="Billede 5" descr="Et billede, der indeholder tekst, træ, udendørs, skilt">
            <a:extLst>
              <a:ext uri="{FF2B5EF4-FFF2-40B4-BE49-F238E27FC236}">
                <a16:creationId xmlns:a16="http://schemas.microsoft.com/office/drawing/2014/main" id="{6A101AA8-A190-83DF-5749-1EC8A15A8D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29121" y="2620871"/>
            <a:ext cx="2560000" cy="1440000"/>
          </a:xfrm>
          <a:prstGeom prst="rect">
            <a:avLst/>
          </a:prstGeom>
        </p:spPr>
      </p:pic>
    </p:spTree>
    <p:extLst>
      <p:ext uri="{BB962C8B-B14F-4D97-AF65-F5344CB8AC3E}">
        <p14:creationId xmlns:p14="http://schemas.microsoft.com/office/powerpoint/2010/main" val="157414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Til Ikon illustration Overskrift og 1 tekstboks">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D5E71516-A5E2-CFB0-CCBD-F0200147CED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3200" y="2709000"/>
            <a:ext cx="2560000" cy="1440000"/>
          </a:xfrm>
          <a:prstGeom prst="rect">
            <a:avLst/>
          </a:prstGeom>
        </p:spPr>
      </p:pic>
      <p:sp>
        <p:nvSpPr>
          <p:cNvPr id="5" name="Rektangel 4">
            <a:extLst>
              <a:ext uri="{FF2B5EF4-FFF2-40B4-BE49-F238E27FC236}">
                <a16:creationId xmlns:a16="http://schemas.microsoft.com/office/drawing/2014/main" id="{309A979D-AB55-EA9B-EDC3-66FCADCFECBD}"/>
              </a:ext>
            </a:extLst>
          </p:cNvPr>
          <p:cNvSpPr/>
          <p:nvPr userDrawn="1"/>
        </p:nvSpPr>
        <p:spPr>
          <a:xfrm>
            <a:off x="0" y="-1"/>
            <a:ext cx="4347261"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Pladsholder til slidenummer 3">
            <a:extLst>
              <a:ext uri="{FF2B5EF4-FFF2-40B4-BE49-F238E27FC236}">
                <a16:creationId xmlns:a16="http://schemas.microsoft.com/office/drawing/2014/main" id="{DD37B69E-793E-7602-2B1E-33FDEE9F8BD8}"/>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2" name="Titel 1">
            <a:extLst>
              <a:ext uri="{FF2B5EF4-FFF2-40B4-BE49-F238E27FC236}">
                <a16:creationId xmlns:a16="http://schemas.microsoft.com/office/drawing/2014/main" id="{C9CD6518-5AFF-7D9F-D377-5DF1C02A33C2}"/>
              </a:ext>
            </a:extLst>
          </p:cNvPr>
          <p:cNvSpPr>
            <a:spLocks noGrp="1"/>
          </p:cNvSpPr>
          <p:nvPr>
            <p:ph type="title"/>
          </p:nvPr>
        </p:nvSpPr>
        <p:spPr>
          <a:xfrm>
            <a:off x="5117909" y="908049"/>
            <a:ext cx="5578665" cy="1111819"/>
          </a:xfrm>
        </p:spPr>
        <p:txBody>
          <a:bodyPr/>
          <a:lstStyle/>
          <a:p>
            <a:r>
              <a:rPr lang="da-DK"/>
              <a:t>Klik for at redigere titeltypografien i masteren</a:t>
            </a:r>
            <a:endParaRPr lang="es-ES"/>
          </a:p>
        </p:txBody>
      </p:sp>
      <p:sp>
        <p:nvSpPr>
          <p:cNvPr id="6" name="Pladsholder til tekst 8">
            <a:extLst>
              <a:ext uri="{FF2B5EF4-FFF2-40B4-BE49-F238E27FC236}">
                <a16:creationId xmlns:a16="http://schemas.microsoft.com/office/drawing/2014/main" id="{58873D4E-5581-2270-BAE1-2FB6DF436D80}"/>
              </a:ext>
            </a:extLst>
          </p:cNvPr>
          <p:cNvSpPr>
            <a:spLocks noGrp="1"/>
          </p:cNvSpPr>
          <p:nvPr>
            <p:ph type="body" sz="quarter" idx="13"/>
          </p:nvPr>
        </p:nvSpPr>
        <p:spPr>
          <a:xfrm>
            <a:off x="5117909" y="2388358"/>
            <a:ext cx="6376956" cy="37044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da-DK"/>
              <a:t>Klik for at redigere teksttypografierne i masteren</a:t>
            </a:r>
          </a:p>
          <a:p>
            <a:pPr lvl="1"/>
            <a:r>
              <a:rPr lang="da-DK"/>
              <a:t>Andet niveau</a:t>
            </a:r>
          </a:p>
          <a:p>
            <a:pPr lvl="2"/>
            <a:r>
              <a:rPr lang="da-DK"/>
              <a:t>Tredje niveau</a:t>
            </a:r>
          </a:p>
          <a:p>
            <a:pPr lvl="3"/>
            <a:endParaRPr lang="es-ES"/>
          </a:p>
        </p:txBody>
      </p:sp>
      <p:sp>
        <p:nvSpPr>
          <p:cNvPr id="3" name="Pladsholder til sidefod 2">
            <a:extLst>
              <a:ext uri="{FF2B5EF4-FFF2-40B4-BE49-F238E27FC236}">
                <a16:creationId xmlns:a16="http://schemas.microsoft.com/office/drawing/2014/main" id="{E852863D-AB21-9037-C379-89909CCFB83C}"/>
              </a:ext>
            </a:extLst>
          </p:cNvPr>
          <p:cNvSpPr>
            <a:spLocks noGrp="1"/>
          </p:cNvSpPr>
          <p:nvPr>
            <p:ph type="ftr" sz="quarter" idx="10"/>
          </p:nvPr>
        </p:nvSpPr>
        <p:spPr/>
        <p:txBody>
          <a:bodyPr/>
          <a:lstStyle/>
          <a:p>
            <a:r>
              <a:rPr lang="da-DK"/>
              <a:t>Skriv hvad præsentationen handler om</a:t>
            </a:r>
          </a:p>
        </p:txBody>
      </p:sp>
    </p:spTree>
    <p:extLst>
      <p:ext uri="{BB962C8B-B14F-4D97-AF65-F5344CB8AC3E}">
        <p14:creationId xmlns:p14="http://schemas.microsoft.com/office/powerpoint/2010/main" val="255757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B6B5D93-589C-9C22-DE87-56CC9FE0043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495" t="3860"/>
          <a:stretch/>
        </p:blipFill>
        <p:spPr>
          <a:xfrm>
            <a:off x="9539999" y="2736000"/>
            <a:ext cx="3575925" cy="4501201"/>
          </a:xfrm>
          <a:prstGeom prst="rect">
            <a:avLst/>
          </a:prstGeom>
        </p:spPr>
      </p:pic>
      <p:pic>
        <p:nvPicPr>
          <p:cNvPr id="9" name="Grafik 8">
            <a:extLst>
              <a:ext uri="{FF2B5EF4-FFF2-40B4-BE49-F238E27FC236}">
                <a16:creationId xmlns:a16="http://schemas.microsoft.com/office/drawing/2014/main" id="{94E715CA-0122-C4DB-2AF7-449C8E2CA0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76000" y="720000"/>
            <a:ext cx="1369392" cy="1369392"/>
          </a:xfrm>
          <a:prstGeom prst="rect">
            <a:avLst/>
          </a:prstGeom>
        </p:spPr>
      </p:pic>
      <p:sp>
        <p:nvSpPr>
          <p:cNvPr id="15" name="Titel 1">
            <a:extLst>
              <a:ext uri="{FF2B5EF4-FFF2-40B4-BE49-F238E27FC236}">
                <a16:creationId xmlns:a16="http://schemas.microsoft.com/office/drawing/2014/main" id="{47378369-C6DA-5845-7D42-E0A13A968071}"/>
              </a:ext>
            </a:extLst>
          </p:cNvPr>
          <p:cNvSpPr>
            <a:spLocks noGrp="1"/>
          </p:cNvSpPr>
          <p:nvPr>
            <p:ph type="title" hasCustomPrompt="1"/>
          </p:nvPr>
        </p:nvSpPr>
        <p:spPr>
          <a:xfrm>
            <a:off x="4583832" y="2214631"/>
            <a:ext cx="5676000" cy="782321"/>
          </a:xfrm>
        </p:spPr>
        <p:txBody>
          <a:bodyPr lIns="0" tIns="0" rIns="0" bIns="0" anchor="t"/>
          <a:lstStyle>
            <a:lvl1pPr>
              <a:lnSpc>
                <a:spcPts val="3800"/>
              </a:lnSpc>
              <a:defRPr sz="4800" b="1">
                <a:latin typeface="+mn-lt"/>
              </a:defRPr>
            </a:lvl1pPr>
          </a:lstStyle>
          <a:p>
            <a:r>
              <a:rPr lang="da-DK"/>
              <a:t>Titel</a:t>
            </a:r>
          </a:p>
        </p:txBody>
      </p:sp>
      <p:sp>
        <p:nvSpPr>
          <p:cNvPr id="17" name="Pladsholder til tekst 56">
            <a:extLst>
              <a:ext uri="{FF2B5EF4-FFF2-40B4-BE49-F238E27FC236}">
                <a16:creationId xmlns:a16="http://schemas.microsoft.com/office/drawing/2014/main" id="{27EAB3D7-6B6F-898D-A162-65ECF3AC6798}"/>
              </a:ext>
            </a:extLst>
          </p:cNvPr>
          <p:cNvSpPr>
            <a:spLocks noGrp="1"/>
          </p:cNvSpPr>
          <p:nvPr>
            <p:ph type="body" sz="quarter" idx="12" hasCustomPrompt="1"/>
          </p:nvPr>
        </p:nvSpPr>
        <p:spPr>
          <a:xfrm>
            <a:off x="4583832" y="3049368"/>
            <a:ext cx="5675309" cy="3259952"/>
          </a:xfrm>
        </p:spPr>
        <p:txBody>
          <a:bodyPr lIns="0" tIns="0" rIns="0" bIns="0"/>
          <a:lstStyle>
            <a:lvl1pPr marL="0" indent="0">
              <a:lnSpc>
                <a:spcPts val="1600"/>
              </a:lnSpc>
              <a:buNone/>
              <a:defRPr sz="2000">
                <a:latin typeface="Calibri Light" panose="020F0302020204030204" pitchFamily="34" charset="0"/>
                <a:cs typeface="Calibri Light" panose="020F0302020204030204" pitchFamily="34" charset="0"/>
              </a:defRPr>
            </a:lvl1pPr>
          </a:lstStyle>
          <a:p>
            <a:pPr lvl="0"/>
            <a:r>
              <a:rPr lang="da-DK"/>
              <a:t>Tekst</a:t>
            </a:r>
          </a:p>
        </p:txBody>
      </p:sp>
      <p:sp>
        <p:nvSpPr>
          <p:cNvPr id="22" name="Pladsholder til billede 21">
            <a:extLst>
              <a:ext uri="{FF2B5EF4-FFF2-40B4-BE49-F238E27FC236}">
                <a16:creationId xmlns:a16="http://schemas.microsoft.com/office/drawing/2014/main" id="{05493632-6E24-1E80-4B4B-B2593D691A5F}"/>
              </a:ext>
            </a:extLst>
          </p:cNvPr>
          <p:cNvSpPr>
            <a:spLocks noGrp="1"/>
          </p:cNvSpPr>
          <p:nvPr>
            <p:ph type="pic" sz="quarter" idx="13" hasCustomPrompt="1"/>
          </p:nvPr>
        </p:nvSpPr>
        <p:spPr bwMode="auto">
          <a:xfrm>
            <a:off x="0" y="-199216"/>
            <a:ext cx="3575945" cy="7244557"/>
          </a:xfrm>
          <a:custGeom>
            <a:avLst/>
            <a:gdLst>
              <a:gd name="connsiteX0" fmla="*/ 0 w 2901950"/>
              <a:gd name="connsiteY0" fmla="*/ 0 h 6858000"/>
              <a:gd name="connsiteX1" fmla="*/ 1450975 w 2901950"/>
              <a:gd name="connsiteY1" fmla="*/ 0 h 6858000"/>
              <a:gd name="connsiteX2" fmla="*/ 2901950 w 2901950"/>
              <a:gd name="connsiteY2" fmla="*/ 3429000 h 6858000"/>
              <a:gd name="connsiteX3" fmla="*/ 1450975 w 2901950"/>
              <a:gd name="connsiteY3" fmla="*/ 6858000 h 6858000"/>
              <a:gd name="connsiteX4" fmla="*/ 0 w 2901950"/>
              <a:gd name="connsiteY4" fmla="*/ 6858000 h 6858000"/>
              <a:gd name="connsiteX5" fmla="*/ 0 w 2901950"/>
              <a:gd name="connsiteY5" fmla="*/ 0 h 6858000"/>
              <a:gd name="connsiteX0" fmla="*/ 0 w 3017766"/>
              <a:gd name="connsiteY0" fmla="*/ 0 h 6867237"/>
              <a:gd name="connsiteX1" fmla="*/ 1450975 w 3017766"/>
              <a:gd name="connsiteY1" fmla="*/ 0 h 6867237"/>
              <a:gd name="connsiteX2" fmla="*/ 2901950 w 3017766"/>
              <a:gd name="connsiteY2" fmla="*/ 3429000 h 6867237"/>
              <a:gd name="connsiteX3" fmla="*/ 2383848 w 3017766"/>
              <a:gd name="connsiteY3" fmla="*/ 6867237 h 6867237"/>
              <a:gd name="connsiteX4" fmla="*/ 0 w 3017766"/>
              <a:gd name="connsiteY4" fmla="*/ 6858000 h 6867237"/>
              <a:gd name="connsiteX5" fmla="*/ 0 w 3017766"/>
              <a:gd name="connsiteY5" fmla="*/ 0 h 6867237"/>
              <a:gd name="connsiteX0" fmla="*/ 0 w 2971862"/>
              <a:gd name="connsiteY0" fmla="*/ 0 h 6867237"/>
              <a:gd name="connsiteX1" fmla="*/ 1450975 w 2971862"/>
              <a:gd name="connsiteY1" fmla="*/ 0 h 6867237"/>
              <a:gd name="connsiteX2" fmla="*/ 2901950 w 2971862"/>
              <a:gd name="connsiteY2" fmla="*/ 3429000 h 6867237"/>
              <a:gd name="connsiteX3" fmla="*/ 2383848 w 2971862"/>
              <a:gd name="connsiteY3" fmla="*/ 6867237 h 6867237"/>
              <a:gd name="connsiteX4" fmla="*/ 0 w 2971862"/>
              <a:gd name="connsiteY4" fmla="*/ 6858000 h 6867237"/>
              <a:gd name="connsiteX5" fmla="*/ 0 w 2971862"/>
              <a:gd name="connsiteY5" fmla="*/ 0 h 6867237"/>
              <a:gd name="connsiteX0" fmla="*/ 0 w 2934951"/>
              <a:gd name="connsiteY0" fmla="*/ 0 h 6867237"/>
              <a:gd name="connsiteX1" fmla="*/ 2346903 w 2934951"/>
              <a:gd name="connsiteY1" fmla="*/ 0 h 6867237"/>
              <a:gd name="connsiteX2" fmla="*/ 2901950 w 2934951"/>
              <a:gd name="connsiteY2" fmla="*/ 3429000 h 6867237"/>
              <a:gd name="connsiteX3" fmla="*/ 2383848 w 2934951"/>
              <a:gd name="connsiteY3" fmla="*/ 6867237 h 6867237"/>
              <a:gd name="connsiteX4" fmla="*/ 0 w 2934951"/>
              <a:gd name="connsiteY4" fmla="*/ 6858000 h 6867237"/>
              <a:gd name="connsiteX5" fmla="*/ 0 w 2934951"/>
              <a:gd name="connsiteY5" fmla="*/ 0 h 6867237"/>
              <a:gd name="connsiteX0" fmla="*/ 0 w 2910025"/>
              <a:gd name="connsiteY0" fmla="*/ 0 h 6867237"/>
              <a:gd name="connsiteX1" fmla="*/ 2346903 w 2910025"/>
              <a:gd name="connsiteY1" fmla="*/ 0 h 6867237"/>
              <a:gd name="connsiteX2" fmla="*/ 2901950 w 2910025"/>
              <a:gd name="connsiteY2" fmla="*/ 3429000 h 6867237"/>
              <a:gd name="connsiteX3" fmla="*/ 2383848 w 2910025"/>
              <a:gd name="connsiteY3" fmla="*/ 6867237 h 6867237"/>
              <a:gd name="connsiteX4" fmla="*/ 0 w 2910025"/>
              <a:gd name="connsiteY4" fmla="*/ 6858000 h 6867237"/>
              <a:gd name="connsiteX5" fmla="*/ 0 w 2910025"/>
              <a:gd name="connsiteY5" fmla="*/ 0 h 6867237"/>
              <a:gd name="connsiteX0" fmla="*/ 0 w 2916183"/>
              <a:gd name="connsiteY0" fmla="*/ 0 h 6867237"/>
              <a:gd name="connsiteX1" fmla="*/ 2226831 w 2916183"/>
              <a:gd name="connsiteY1" fmla="*/ 0 h 6867237"/>
              <a:gd name="connsiteX2" fmla="*/ 2901950 w 2916183"/>
              <a:gd name="connsiteY2" fmla="*/ 3429000 h 6867237"/>
              <a:gd name="connsiteX3" fmla="*/ 2383848 w 2916183"/>
              <a:gd name="connsiteY3" fmla="*/ 6867237 h 6867237"/>
              <a:gd name="connsiteX4" fmla="*/ 0 w 2916183"/>
              <a:gd name="connsiteY4" fmla="*/ 6858000 h 6867237"/>
              <a:gd name="connsiteX5" fmla="*/ 0 w 2916183"/>
              <a:gd name="connsiteY5" fmla="*/ 0 h 6867237"/>
              <a:gd name="connsiteX0" fmla="*/ 0 w 2902419"/>
              <a:gd name="connsiteY0" fmla="*/ 0 h 6867237"/>
              <a:gd name="connsiteX1" fmla="*/ 2226831 w 2902419"/>
              <a:gd name="connsiteY1" fmla="*/ 0 h 6867237"/>
              <a:gd name="connsiteX2" fmla="*/ 2901950 w 2902419"/>
              <a:gd name="connsiteY2" fmla="*/ 3429000 h 6867237"/>
              <a:gd name="connsiteX3" fmla="*/ 2263775 w 2902419"/>
              <a:gd name="connsiteY3" fmla="*/ 6867237 h 6867237"/>
              <a:gd name="connsiteX4" fmla="*/ 0 w 2902419"/>
              <a:gd name="connsiteY4" fmla="*/ 6858000 h 6867237"/>
              <a:gd name="connsiteX5" fmla="*/ 0 w 2902419"/>
              <a:gd name="connsiteY5" fmla="*/ 0 h 6867237"/>
              <a:gd name="connsiteX0" fmla="*/ 0 w 2920177"/>
              <a:gd name="connsiteY0" fmla="*/ 22034 h 6889271"/>
              <a:gd name="connsiteX1" fmla="*/ 2352018 w 2920177"/>
              <a:gd name="connsiteY1" fmla="*/ 0 h 6889271"/>
              <a:gd name="connsiteX2" fmla="*/ 2901950 w 2920177"/>
              <a:gd name="connsiteY2" fmla="*/ 3451034 h 6889271"/>
              <a:gd name="connsiteX3" fmla="*/ 2263775 w 2920177"/>
              <a:gd name="connsiteY3" fmla="*/ 6889271 h 6889271"/>
              <a:gd name="connsiteX4" fmla="*/ 0 w 2920177"/>
              <a:gd name="connsiteY4" fmla="*/ 6880034 h 6889271"/>
              <a:gd name="connsiteX5" fmla="*/ 0 w 2920177"/>
              <a:gd name="connsiteY5" fmla="*/ 22034 h 6889271"/>
              <a:gd name="connsiteX0" fmla="*/ 0 w 2902918"/>
              <a:gd name="connsiteY0" fmla="*/ 199216 h 7066453"/>
              <a:gd name="connsiteX1" fmla="*/ 2352018 w 2902918"/>
              <a:gd name="connsiteY1" fmla="*/ 177182 h 7066453"/>
              <a:gd name="connsiteX2" fmla="*/ 2901950 w 2902918"/>
              <a:gd name="connsiteY2" fmla="*/ 3628216 h 7066453"/>
              <a:gd name="connsiteX3" fmla="*/ 2263775 w 2902918"/>
              <a:gd name="connsiteY3" fmla="*/ 7066453 h 7066453"/>
              <a:gd name="connsiteX4" fmla="*/ 0 w 2902918"/>
              <a:gd name="connsiteY4" fmla="*/ 7057216 h 7066453"/>
              <a:gd name="connsiteX5" fmla="*/ 0 w 2902918"/>
              <a:gd name="connsiteY5" fmla="*/ 199216 h 7066453"/>
              <a:gd name="connsiteX0" fmla="*/ 0 w 2910537"/>
              <a:gd name="connsiteY0" fmla="*/ 199216 h 7066453"/>
              <a:gd name="connsiteX1" fmla="*/ 2352018 w 2910537"/>
              <a:gd name="connsiteY1" fmla="*/ 177182 h 7066453"/>
              <a:gd name="connsiteX2" fmla="*/ 2901950 w 2910537"/>
              <a:gd name="connsiteY2" fmla="*/ 3628216 h 7066453"/>
              <a:gd name="connsiteX3" fmla="*/ 2397904 w 2910537"/>
              <a:gd name="connsiteY3" fmla="*/ 7066453 h 7066453"/>
              <a:gd name="connsiteX4" fmla="*/ 0 w 2910537"/>
              <a:gd name="connsiteY4" fmla="*/ 7057216 h 7066453"/>
              <a:gd name="connsiteX5" fmla="*/ 0 w 2910537"/>
              <a:gd name="connsiteY5" fmla="*/ 199216 h 7066453"/>
              <a:gd name="connsiteX0" fmla="*/ 0 w 2902435"/>
              <a:gd name="connsiteY0" fmla="*/ 199216 h 7244557"/>
              <a:gd name="connsiteX1" fmla="*/ 2352018 w 2902435"/>
              <a:gd name="connsiteY1" fmla="*/ 177182 h 7244557"/>
              <a:gd name="connsiteX2" fmla="*/ 2901950 w 2902435"/>
              <a:gd name="connsiteY2" fmla="*/ 3628216 h 7244557"/>
              <a:gd name="connsiteX3" fmla="*/ 2397904 w 2902435"/>
              <a:gd name="connsiteY3" fmla="*/ 7066453 h 7244557"/>
              <a:gd name="connsiteX4" fmla="*/ 0 w 2902435"/>
              <a:gd name="connsiteY4" fmla="*/ 7057216 h 7244557"/>
              <a:gd name="connsiteX5" fmla="*/ 0 w 2902435"/>
              <a:gd name="connsiteY5" fmla="*/ 199216 h 72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2435" h="7244557">
                <a:moveTo>
                  <a:pt x="0" y="199216"/>
                </a:moveTo>
                <a:cubicBezTo>
                  <a:pt x="784006" y="191871"/>
                  <a:pt x="1938702" y="-230442"/>
                  <a:pt x="2352018" y="177182"/>
                </a:cubicBezTo>
                <a:cubicBezTo>
                  <a:pt x="2765334" y="584806"/>
                  <a:pt x="2894302" y="2480004"/>
                  <a:pt x="2901950" y="3628216"/>
                </a:cubicBezTo>
                <a:cubicBezTo>
                  <a:pt x="2909598" y="4776428"/>
                  <a:pt x="2830587" y="6661908"/>
                  <a:pt x="2397904" y="7066453"/>
                </a:cubicBezTo>
                <a:cubicBezTo>
                  <a:pt x="1965221" y="7470998"/>
                  <a:pt x="799301" y="7060295"/>
                  <a:pt x="0" y="7057216"/>
                </a:cubicBezTo>
                <a:lnTo>
                  <a:pt x="0" y="199216"/>
                </a:lnTo>
                <a:close/>
              </a:path>
            </a:pathLst>
          </a:custGeom>
          <a:noFill/>
          <a:ln>
            <a:noFill/>
          </a:ln>
          <a:effectLst/>
        </p:spPr>
        <p:txBody>
          <a:bodyPr/>
          <a:lstStyle>
            <a:lvl1pPr marL="0" indent="0">
              <a:buNone/>
              <a:defRPr sz="2000"/>
            </a:lvl1pPr>
          </a:lstStyle>
          <a:p>
            <a:r>
              <a:rPr lang="da-DK"/>
              <a:t>Billede</a:t>
            </a:r>
          </a:p>
        </p:txBody>
      </p:sp>
      <p:pic>
        <p:nvPicPr>
          <p:cNvPr id="26" name="Grafik 25">
            <a:extLst>
              <a:ext uri="{FF2B5EF4-FFF2-40B4-BE49-F238E27FC236}">
                <a16:creationId xmlns:a16="http://schemas.microsoft.com/office/drawing/2014/main" id="{01B04853-0114-179E-A51E-DCD8572D76E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1688" y="6447679"/>
            <a:ext cx="3108624" cy="325581"/>
          </a:xfrm>
          <a:prstGeom prst="rect">
            <a:avLst/>
          </a:prstGeom>
        </p:spPr>
      </p:pic>
    </p:spTree>
    <p:extLst>
      <p:ext uri="{BB962C8B-B14F-4D97-AF65-F5344CB8AC3E}">
        <p14:creationId xmlns:p14="http://schemas.microsoft.com/office/powerpoint/2010/main" val="1650764106"/>
      </p:ext>
    </p:extLst>
  </p:cSld>
  <p:clrMapOvr>
    <a:masterClrMapping/>
  </p:clrMapOvr>
  <p:extLst>
    <p:ext uri="{DCECCB84-F9BA-43D5-87BE-67443E8EF086}">
      <p15:sldGuideLst xmlns:p15="http://schemas.microsoft.com/office/powerpoint/2012/main">
        <p15:guide id="1" pos="18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illede og 5 tekstbokse">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950A58F6-8E94-69C6-183D-861F88C016F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9137" y="2709000"/>
            <a:ext cx="2560000" cy="1440000"/>
          </a:xfrm>
          <a:prstGeom prst="rect">
            <a:avLst/>
          </a:prstGeom>
        </p:spPr>
      </p:pic>
      <p:grpSp>
        <p:nvGrpSpPr>
          <p:cNvPr id="18" name="Gruppe 17">
            <a:extLst>
              <a:ext uri="{FF2B5EF4-FFF2-40B4-BE49-F238E27FC236}">
                <a16:creationId xmlns:a16="http://schemas.microsoft.com/office/drawing/2014/main" id="{D387C0BE-338E-ED2F-67D0-2E078D262480}"/>
              </a:ext>
              <a:ext uri="{C183D7F6-B498-43B3-948B-1728B52AA6E4}">
                <adec:decorative xmlns:adec="http://schemas.microsoft.com/office/drawing/2017/decorative" val="1"/>
              </a:ext>
            </a:extLst>
          </p:cNvPr>
          <p:cNvGrpSpPr/>
          <p:nvPr userDrawn="1"/>
        </p:nvGrpSpPr>
        <p:grpSpPr>
          <a:xfrm>
            <a:off x="-2719137" y="4367463"/>
            <a:ext cx="3471229" cy="3854405"/>
            <a:chOff x="-2719137" y="4367463"/>
            <a:chExt cx="3471229" cy="3854405"/>
          </a:xfrm>
        </p:grpSpPr>
        <p:sp>
          <p:nvSpPr>
            <p:cNvPr id="10" name="Tekstfelt 9">
              <a:extLst>
                <a:ext uri="{FF2B5EF4-FFF2-40B4-BE49-F238E27FC236}">
                  <a16:creationId xmlns:a16="http://schemas.microsoft.com/office/drawing/2014/main" id="{285FC25A-F6FF-1F19-7FB9-443B8CCD1ED6}"/>
                </a:ext>
              </a:extLst>
            </p:cNvPr>
            <p:cNvSpPr txBox="1"/>
            <p:nvPr userDrawn="1"/>
          </p:nvSpPr>
          <p:spPr>
            <a:xfrm>
              <a:off x="-2719137" y="4367463"/>
              <a:ext cx="2560000" cy="3031856"/>
            </a:xfrm>
            <a:prstGeom prst="rect">
              <a:avLst/>
            </a:prstGeom>
            <a:noFill/>
          </p:spPr>
          <p:txBody>
            <a:bodyPr wrap="square" lIns="0" tIns="0" rIns="0" bIns="0" rtlCol="0">
              <a:spAutoFit/>
            </a:bodyPr>
            <a:lstStyle/>
            <a:p>
              <a:pPr algn="l">
                <a:lnSpc>
                  <a:spcPct val="110000"/>
                </a:lnSpc>
              </a:pPr>
              <a:r>
                <a:rPr lang="es-ES" sz="1200" b="0" i="0" u="none" strike="noStrike" baseline="0">
                  <a:solidFill>
                    <a:srgbClr val="141E4D"/>
                  </a:solidFill>
                  <a:latin typeface="+mn-lt"/>
                </a:rPr>
                <a:t>Billedstillen er opdelt i to kategorier:</a:t>
              </a:r>
            </a:p>
            <a:p>
              <a:pPr algn="l">
                <a:lnSpc>
                  <a:spcPct val="110000"/>
                </a:lnSpc>
              </a:pPr>
              <a:r>
                <a:rPr lang="es-ES" sz="1200" b="0" i="0" u="none" strike="noStrike" baseline="0">
                  <a:solidFill>
                    <a:srgbClr val="141E4D"/>
                  </a:solidFill>
                  <a:latin typeface="+mn-lt"/>
                </a:rPr>
                <a:t>Mennesker og Steder.</a:t>
              </a:r>
              <a:br>
                <a:rPr lang="es-ES" sz="1200" b="0" i="0" u="none" strike="noStrike" baseline="0">
                  <a:solidFill>
                    <a:srgbClr val="141E4D"/>
                  </a:solidFill>
                  <a:latin typeface="+mn-lt"/>
                </a:rPr>
              </a:br>
              <a:endParaRPr lang="es-ES" sz="1200" b="0" i="0" u="none" strike="noStrike" baseline="0">
                <a:solidFill>
                  <a:srgbClr val="141E4D"/>
                </a:solidFill>
                <a:latin typeface="+mn-lt"/>
              </a:endParaRPr>
            </a:p>
            <a:p>
              <a:pPr algn="l">
                <a:lnSpc>
                  <a:spcPct val="110000"/>
                </a:lnSpc>
              </a:pPr>
              <a:r>
                <a:rPr lang="da-DK" sz="1200" b="0" i="0" u="none" strike="noStrike" baseline="0">
                  <a:solidFill>
                    <a:srgbClr val="141E4D"/>
                  </a:solidFill>
                  <a:latin typeface="+mn-lt"/>
                </a:rPr>
                <a:t>Billederne skal have et varmt, naturligt og nærværende udtryk, med fokus på historien </a:t>
              </a:r>
              <a:r>
                <a:rPr lang="es-ES" sz="1200" b="0" i="0" u="none" strike="noStrike" baseline="0">
                  <a:solidFill>
                    <a:srgbClr val="141E4D"/>
                  </a:solidFill>
                  <a:latin typeface="+mn-lt"/>
                </a:rPr>
                <a:t>i billedet.</a:t>
              </a:r>
              <a:br>
                <a:rPr lang="es-ES" sz="1200" b="0" i="0" u="none" strike="noStrike" baseline="0">
                  <a:solidFill>
                    <a:srgbClr val="141E4D"/>
                  </a:solidFill>
                  <a:latin typeface="+mn-lt"/>
                </a:rPr>
              </a:br>
              <a:endParaRPr lang="es-ES" sz="1200" b="0" i="0" u="none" strike="noStrike" baseline="0">
                <a:solidFill>
                  <a:srgbClr val="141E4D"/>
                </a:solidFill>
                <a:latin typeface="+mn-lt"/>
              </a:endParaRPr>
            </a:p>
            <a:p>
              <a:pPr algn="l">
                <a:lnSpc>
                  <a:spcPct val="110000"/>
                </a:lnSpc>
              </a:pPr>
              <a:r>
                <a:rPr lang="da-DK" sz="1200" b="0" i="0" u="none" strike="noStrike" baseline="0">
                  <a:solidFill>
                    <a:srgbClr val="141E4D"/>
                  </a:solidFill>
                  <a:latin typeface="+mn-lt"/>
                </a:rPr>
                <a:t>Billederne skal have en ren komposition,</a:t>
              </a:r>
            </a:p>
            <a:p>
              <a:pPr algn="l">
                <a:lnSpc>
                  <a:spcPct val="110000"/>
                </a:lnSpc>
              </a:pPr>
              <a:r>
                <a:rPr lang="da-DK" sz="1200" b="0" i="0" u="none" strike="noStrike" baseline="0">
                  <a:solidFill>
                    <a:srgbClr val="141E4D"/>
                  </a:solidFill>
                  <a:latin typeface="+mn-lt"/>
                </a:rPr>
                <a:t>hvor unødig støj og information er udeladt, og hvor historien og budskabet står klart </a:t>
              </a:r>
              <a:r>
                <a:rPr lang="es-ES" sz="1200" b="0" i="0" u="none" strike="noStrike" baseline="0">
                  <a:solidFill>
                    <a:srgbClr val="141E4D"/>
                  </a:solidFill>
                  <a:latin typeface="+mn-lt"/>
                </a:rPr>
                <a:t>og tydeligt frem.</a:t>
              </a:r>
              <a:br>
                <a:rPr lang="es-ES" sz="1200" b="0" i="0" u="none" strike="noStrike" baseline="0">
                  <a:solidFill>
                    <a:srgbClr val="141E4D"/>
                  </a:solidFill>
                  <a:latin typeface="+mn-lt"/>
                </a:rPr>
              </a:br>
              <a:endParaRPr lang="es-ES" sz="1200" b="0" i="0" u="none" strike="noStrike" baseline="0">
                <a:solidFill>
                  <a:srgbClr val="141E4D"/>
                </a:solidFill>
                <a:latin typeface="+mn-lt"/>
              </a:endParaRPr>
            </a:p>
            <a:p>
              <a:pPr algn="l">
                <a:lnSpc>
                  <a:spcPct val="110000"/>
                </a:lnSpc>
              </a:pPr>
              <a:r>
                <a:rPr lang="es-ES" sz="1200" b="0" i="0" u="none" strike="noStrike" baseline="0">
                  <a:solidFill>
                    <a:srgbClr val="141E4D"/>
                  </a:solidFill>
                  <a:latin typeface="+mn-lt"/>
                </a:rPr>
                <a:t>Alle billeder her er gratis stockbilleder fra </a:t>
              </a:r>
              <a:r>
                <a:rPr lang="es-ES" sz="1200" b="1" i="0" u="none" strike="noStrike" baseline="0">
                  <a:solidFill>
                    <a:srgbClr val="141E4D"/>
                  </a:solidFill>
                  <a:latin typeface="+mn-lt"/>
                </a:rPr>
                <a:t>unsplash.com</a:t>
              </a:r>
              <a:r>
                <a:rPr lang="es-ES" sz="1200" b="0" i="0" u="none" strike="noStrike" baseline="0">
                  <a:solidFill>
                    <a:srgbClr val="141E4D"/>
                  </a:solidFill>
                  <a:latin typeface="+mn-lt"/>
                </a:rPr>
                <a:t>.</a:t>
              </a:r>
              <a:endParaRPr lang="es-ES" sz="1200">
                <a:solidFill>
                  <a:srgbClr val="FF6800"/>
                </a:solidFill>
                <a:latin typeface="+mn-lt"/>
              </a:endParaRPr>
            </a:p>
          </p:txBody>
        </p:sp>
        <p:sp>
          <p:nvSpPr>
            <p:cNvPr id="12" name="Tekstfelt 11">
              <a:extLst>
                <a:ext uri="{FF2B5EF4-FFF2-40B4-BE49-F238E27FC236}">
                  <a16:creationId xmlns:a16="http://schemas.microsoft.com/office/drawing/2014/main" id="{0D64AB73-2322-B863-F604-23C7B70EC01D}"/>
                </a:ext>
              </a:extLst>
            </p:cNvPr>
            <p:cNvSpPr txBox="1"/>
            <p:nvPr userDrawn="1"/>
          </p:nvSpPr>
          <p:spPr>
            <a:xfrm>
              <a:off x="-2699562" y="7627603"/>
              <a:ext cx="3451654" cy="594265"/>
            </a:xfrm>
            <a:prstGeom prst="rect">
              <a:avLst/>
            </a:prstGeom>
            <a:noFill/>
          </p:spPr>
          <p:txBody>
            <a:bodyPr wrap="square" lIns="0" tIns="0" rIns="0" bIns="0" rtlCol="0">
              <a:spAutoFit/>
            </a:bodyPr>
            <a:lstStyle/>
            <a:p>
              <a:pPr algn="l">
                <a:lnSpc>
                  <a:spcPct val="110000"/>
                </a:lnSpc>
              </a:pPr>
              <a:r>
                <a:rPr lang="da-DK" sz="1200" b="1" i="0" u="none" strike="noStrike" baseline="0">
                  <a:solidFill>
                    <a:srgbClr val="141E4D"/>
                  </a:solidFill>
                  <a:latin typeface="+mn-lt"/>
                </a:rPr>
                <a:t>HUSK: </a:t>
              </a:r>
              <a:r>
                <a:rPr lang="da-DK" sz="1200" b="0" i="0" u="none" strike="noStrike" baseline="0">
                  <a:solidFill>
                    <a:srgbClr val="141E4D"/>
                  </a:solidFill>
                  <a:latin typeface="+mn-lt"/>
                </a:rPr>
                <a:t>at når du har indsat et billede, så tryk højreklik og vælg </a:t>
              </a:r>
              <a:r>
                <a:rPr lang="da-DK" sz="1200" b="1" i="0" u="none" strike="noStrike" baseline="0">
                  <a:solidFill>
                    <a:srgbClr val="141E4D"/>
                  </a:solidFill>
                  <a:latin typeface="+mn-lt"/>
                </a:rPr>
                <a:t>”placer bagest” </a:t>
              </a:r>
              <a:r>
                <a:rPr lang="da-DK" sz="1200" b="0" i="0" u="none" strike="noStrike" baseline="0">
                  <a:solidFill>
                    <a:srgbClr val="141E4D"/>
                  </a:solidFill>
                  <a:latin typeface="+mn-lt"/>
                </a:rPr>
                <a:t>så kommer tal og titlen på præsentationen frem.</a:t>
              </a:r>
              <a:endParaRPr lang="es-ES" sz="1200" b="0">
                <a:solidFill>
                  <a:srgbClr val="FF6800"/>
                </a:solidFill>
                <a:latin typeface="+mn-lt"/>
              </a:endParaRPr>
            </a:p>
          </p:txBody>
        </p:sp>
      </p:grpSp>
      <p:sp>
        <p:nvSpPr>
          <p:cNvPr id="6" name="Rektangel 5">
            <a:extLst>
              <a:ext uri="{FF2B5EF4-FFF2-40B4-BE49-F238E27FC236}">
                <a16:creationId xmlns:a16="http://schemas.microsoft.com/office/drawing/2014/main" id="{E3A0128E-B157-821B-B4BD-983953130B47}"/>
              </a:ext>
              <a:ext uri="{C183D7F6-B498-43B3-948B-1728B52AA6E4}">
                <adec:decorative xmlns:adec="http://schemas.microsoft.com/office/drawing/2017/decorative" val="1"/>
              </a:ext>
            </a:extLst>
          </p:cNvPr>
          <p:cNvSpPr/>
          <p:nvPr userDrawn="1"/>
        </p:nvSpPr>
        <p:spPr>
          <a:xfrm>
            <a:off x="0" y="0"/>
            <a:ext cx="6096000" cy="22222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5DB1E74D-EF6C-4CDD-F1EB-F8387BB74BA7}"/>
              </a:ext>
            </a:extLst>
          </p:cNvPr>
          <p:cNvSpPr>
            <a:spLocks noGrp="1"/>
          </p:cNvSpPr>
          <p:nvPr>
            <p:ph type="title"/>
          </p:nvPr>
        </p:nvSpPr>
        <p:spPr>
          <a:xfrm>
            <a:off x="701675" y="908050"/>
            <a:ext cx="4684713" cy="1002638"/>
          </a:xfrm>
        </p:spPr>
        <p:txBody>
          <a:bodyPr/>
          <a:lstStyle/>
          <a:p>
            <a:r>
              <a:rPr lang="da-DK"/>
              <a:t>Klik for at redigere titeltypografien i masteren</a:t>
            </a:r>
          </a:p>
        </p:txBody>
      </p:sp>
      <p:sp>
        <p:nvSpPr>
          <p:cNvPr id="5" name="Rektangel 4">
            <a:extLst>
              <a:ext uri="{FF2B5EF4-FFF2-40B4-BE49-F238E27FC236}">
                <a16:creationId xmlns:a16="http://schemas.microsoft.com/office/drawing/2014/main" id="{187AB240-8B6C-137A-E503-607A8272FA89}"/>
              </a:ext>
              <a:ext uri="{C183D7F6-B498-43B3-948B-1728B52AA6E4}">
                <adec:decorative xmlns:adec="http://schemas.microsoft.com/office/drawing/2017/decorative" val="1"/>
              </a:ext>
            </a:extLst>
          </p:cNvPr>
          <p:cNvSpPr/>
          <p:nvPr userDrawn="1"/>
        </p:nvSpPr>
        <p:spPr>
          <a:xfrm>
            <a:off x="0" y="2221599"/>
            <a:ext cx="6096000" cy="12067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tekst 12">
            <a:extLst>
              <a:ext uri="{FF2B5EF4-FFF2-40B4-BE49-F238E27FC236}">
                <a16:creationId xmlns:a16="http://schemas.microsoft.com/office/drawing/2014/main" id="{3C30F5E6-84A4-0FF2-D658-6EF212213FB1}"/>
              </a:ext>
            </a:extLst>
          </p:cNvPr>
          <p:cNvSpPr>
            <a:spLocks noGrp="1"/>
          </p:cNvSpPr>
          <p:nvPr>
            <p:ph type="body" sz="quarter" idx="16"/>
          </p:nvPr>
        </p:nvSpPr>
        <p:spPr>
          <a:xfrm>
            <a:off x="695325" y="2435356"/>
            <a:ext cx="4691063" cy="766763"/>
          </a:xfrm>
        </p:spPr>
        <p:txBody>
          <a:bodyPr>
            <a:noAutofit/>
          </a:bodyPr>
          <a:lstStyle>
            <a:lvl1pPr marL="0" indent="0">
              <a:buNone/>
              <a:defRPr sz="1800">
                <a:solidFill>
                  <a:schemeClr val="bg1"/>
                </a:solidFill>
              </a:defRPr>
            </a:lvl1pPr>
          </a:lstStyle>
          <a:p>
            <a:pPr lvl="0"/>
            <a:r>
              <a:rPr lang="da-DK"/>
              <a:t>Klik for at redigere teksttypografierne i masteren</a:t>
            </a:r>
          </a:p>
        </p:txBody>
      </p:sp>
      <p:sp>
        <p:nvSpPr>
          <p:cNvPr id="11" name="Pladsholder til billede 10">
            <a:extLst>
              <a:ext uri="{FF2B5EF4-FFF2-40B4-BE49-F238E27FC236}">
                <a16:creationId xmlns:a16="http://schemas.microsoft.com/office/drawing/2014/main" id="{3F97047E-3FAA-1A26-3CC6-D60A3AD6D6EB}"/>
              </a:ext>
            </a:extLst>
          </p:cNvPr>
          <p:cNvSpPr>
            <a:spLocks noGrp="1"/>
          </p:cNvSpPr>
          <p:nvPr>
            <p:ph type="pic" sz="quarter" idx="12"/>
          </p:nvPr>
        </p:nvSpPr>
        <p:spPr>
          <a:xfrm>
            <a:off x="0" y="3429000"/>
            <a:ext cx="6096000" cy="3429000"/>
          </a:xfrm>
          <a:solidFill>
            <a:schemeClr val="bg2"/>
          </a:solidFill>
        </p:spPr>
        <p:txBody>
          <a:bodyPr/>
          <a:lstStyle/>
          <a:p>
            <a:endParaRPr lang="da-DK"/>
          </a:p>
        </p:txBody>
      </p:sp>
      <p:sp>
        <p:nvSpPr>
          <p:cNvPr id="4" name="Pladsholder til slidenummer 3">
            <a:extLst>
              <a:ext uri="{FF2B5EF4-FFF2-40B4-BE49-F238E27FC236}">
                <a16:creationId xmlns:a16="http://schemas.microsoft.com/office/drawing/2014/main" id="{283B239A-4889-6DF9-277F-AC9FCD502B90}"/>
              </a:ext>
            </a:extLst>
          </p:cNvPr>
          <p:cNvSpPr>
            <a:spLocks noGrp="1"/>
          </p:cNvSpPr>
          <p:nvPr>
            <p:ph type="sldNum" sz="quarter" idx="11"/>
          </p:nvPr>
        </p:nvSpPr>
        <p:spPr/>
        <p:txBody>
          <a:bodyPr/>
          <a:lstStyle>
            <a:lvl1pPr>
              <a:defRPr>
                <a:solidFill>
                  <a:schemeClr val="bg1"/>
                </a:solidFill>
              </a:defRPr>
            </a:lvl1pPr>
          </a:lstStyle>
          <a:p>
            <a:fld id="{021E1021-89F3-4E67-882D-FBA1129841CA}" type="slidenum">
              <a:rPr lang="da-DK" smtClean="0"/>
              <a:pPr/>
              <a:t>‹nr.›</a:t>
            </a:fld>
            <a:endParaRPr lang="da-DK"/>
          </a:p>
        </p:txBody>
      </p:sp>
      <p:sp>
        <p:nvSpPr>
          <p:cNvPr id="13" name="Pladsholder til tekst 12">
            <a:extLst>
              <a:ext uri="{FF2B5EF4-FFF2-40B4-BE49-F238E27FC236}">
                <a16:creationId xmlns:a16="http://schemas.microsoft.com/office/drawing/2014/main" id="{5F33A13C-EC89-FBCF-3C44-53F28014D577}"/>
              </a:ext>
            </a:extLst>
          </p:cNvPr>
          <p:cNvSpPr>
            <a:spLocks noGrp="1"/>
          </p:cNvSpPr>
          <p:nvPr>
            <p:ph type="body" sz="quarter" idx="13"/>
          </p:nvPr>
        </p:nvSpPr>
        <p:spPr>
          <a:xfrm>
            <a:off x="7878732" y="1454836"/>
            <a:ext cx="3611599" cy="766763"/>
          </a:xfrm>
        </p:spPr>
        <p:txBody>
          <a:bodyPr>
            <a:noAutofit/>
          </a:bodyPr>
          <a:lstStyle>
            <a:lvl1pPr marL="0" indent="0">
              <a:buNone/>
              <a:defRPr sz="1800"/>
            </a:lvl1pPr>
          </a:lstStyle>
          <a:p>
            <a:pPr lvl="0"/>
            <a:r>
              <a:rPr lang="da-DK"/>
              <a:t>Klik for at redigere teksttypografierne i masteren</a:t>
            </a:r>
          </a:p>
        </p:txBody>
      </p:sp>
      <p:sp>
        <p:nvSpPr>
          <p:cNvPr id="14" name="Pladsholder til tekst 12">
            <a:extLst>
              <a:ext uri="{FF2B5EF4-FFF2-40B4-BE49-F238E27FC236}">
                <a16:creationId xmlns:a16="http://schemas.microsoft.com/office/drawing/2014/main" id="{0E99B1EF-0C0F-9F9A-C6CD-0A986D3B6835}"/>
              </a:ext>
            </a:extLst>
          </p:cNvPr>
          <p:cNvSpPr>
            <a:spLocks noGrp="1"/>
          </p:cNvSpPr>
          <p:nvPr>
            <p:ph type="body" sz="quarter" idx="14"/>
          </p:nvPr>
        </p:nvSpPr>
        <p:spPr>
          <a:xfrm>
            <a:off x="7878732" y="2522520"/>
            <a:ext cx="3611599" cy="766763"/>
          </a:xfrm>
        </p:spPr>
        <p:txBody>
          <a:bodyPr>
            <a:noAutofit/>
          </a:bodyPr>
          <a:lstStyle>
            <a:lvl1pPr marL="0" indent="0">
              <a:buNone/>
              <a:defRPr sz="1800"/>
            </a:lvl1pPr>
          </a:lstStyle>
          <a:p>
            <a:pPr lvl="0"/>
            <a:r>
              <a:rPr lang="da-DK"/>
              <a:t>Klik for at redigere teksttypografierne i masteren</a:t>
            </a:r>
          </a:p>
        </p:txBody>
      </p:sp>
      <p:sp>
        <p:nvSpPr>
          <p:cNvPr id="15" name="Pladsholder til tekst 12">
            <a:extLst>
              <a:ext uri="{FF2B5EF4-FFF2-40B4-BE49-F238E27FC236}">
                <a16:creationId xmlns:a16="http://schemas.microsoft.com/office/drawing/2014/main" id="{EB41C89C-300A-1925-D525-DDA9DE17E7F2}"/>
              </a:ext>
            </a:extLst>
          </p:cNvPr>
          <p:cNvSpPr>
            <a:spLocks noGrp="1"/>
          </p:cNvSpPr>
          <p:nvPr>
            <p:ph type="body" sz="quarter" idx="15"/>
          </p:nvPr>
        </p:nvSpPr>
        <p:spPr>
          <a:xfrm>
            <a:off x="7878732" y="3590204"/>
            <a:ext cx="3611599" cy="766763"/>
          </a:xfrm>
        </p:spPr>
        <p:txBody>
          <a:bodyPr>
            <a:noAutofit/>
          </a:bodyPr>
          <a:lstStyle>
            <a:lvl1pPr marL="0" indent="0">
              <a:buNone/>
              <a:defRPr sz="1800"/>
            </a:lvl1pPr>
          </a:lstStyle>
          <a:p>
            <a:pPr lvl="0"/>
            <a:r>
              <a:rPr lang="da-DK"/>
              <a:t>Klik for at redigere teksttypografierne i masteren</a:t>
            </a:r>
          </a:p>
        </p:txBody>
      </p:sp>
      <p:sp>
        <p:nvSpPr>
          <p:cNvPr id="17" name="Pladsholder til tekst 12">
            <a:extLst>
              <a:ext uri="{FF2B5EF4-FFF2-40B4-BE49-F238E27FC236}">
                <a16:creationId xmlns:a16="http://schemas.microsoft.com/office/drawing/2014/main" id="{FFA50BB1-4708-19A0-8F9C-D628CE297730}"/>
              </a:ext>
            </a:extLst>
          </p:cNvPr>
          <p:cNvSpPr>
            <a:spLocks noGrp="1"/>
          </p:cNvSpPr>
          <p:nvPr>
            <p:ph type="body" sz="quarter" idx="17"/>
          </p:nvPr>
        </p:nvSpPr>
        <p:spPr>
          <a:xfrm>
            <a:off x="7878732" y="4657889"/>
            <a:ext cx="3611599" cy="766763"/>
          </a:xfrm>
        </p:spPr>
        <p:txBody>
          <a:bodyPr>
            <a:noAutofit/>
          </a:bodyPr>
          <a:lstStyle>
            <a:lvl1pPr marL="0" indent="0">
              <a:buNone/>
              <a:defRPr sz="1800"/>
            </a:lvl1pPr>
          </a:lstStyle>
          <a:p>
            <a:pPr lvl="0"/>
            <a:r>
              <a:rPr lang="da-DK"/>
              <a:t>Klik for at redigere teksttypografierne i masteren</a:t>
            </a:r>
          </a:p>
        </p:txBody>
      </p:sp>
      <p:sp>
        <p:nvSpPr>
          <p:cNvPr id="3" name="Pladsholder til sidefod 2">
            <a:extLst>
              <a:ext uri="{FF2B5EF4-FFF2-40B4-BE49-F238E27FC236}">
                <a16:creationId xmlns:a16="http://schemas.microsoft.com/office/drawing/2014/main" id="{B07317C9-E4C9-4A87-AEF6-1A5D2C7EF9A1}"/>
              </a:ext>
            </a:extLst>
          </p:cNvPr>
          <p:cNvSpPr>
            <a:spLocks noGrp="1"/>
          </p:cNvSpPr>
          <p:nvPr>
            <p:ph type="ftr" sz="quarter" idx="10"/>
          </p:nvPr>
        </p:nvSpPr>
        <p:spPr/>
        <p:txBody>
          <a:bodyPr/>
          <a:lstStyle/>
          <a:p>
            <a:r>
              <a:rPr lang="da-DK"/>
              <a:t>Skriv hvad præsentationen handler om</a:t>
            </a:r>
          </a:p>
        </p:txBody>
      </p:sp>
    </p:spTree>
    <p:extLst>
      <p:ext uri="{BB962C8B-B14F-4D97-AF65-F5344CB8AC3E}">
        <p14:creationId xmlns:p14="http://schemas.microsoft.com/office/powerpoint/2010/main" val="353205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FF869-108F-F34F-24CE-BF3B94F7A0F5}"/>
              </a:ext>
            </a:extLst>
          </p:cNvPr>
          <p:cNvSpPr>
            <a:spLocks noGrp="1"/>
          </p:cNvSpPr>
          <p:nvPr>
            <p:ph type="title"/>
          </p:nvPr>
        </p:nvSpPr>
        <p:spPr/>
        <p:txBody>
          <a:bodyPr/>
          <a:lstStyle/>
          <a:p>
            <a:r>
              <a:rPr lang="da-DK"/>
              <a:t>Klik for at redigere titeltypografien i masteren</a:t>
            </a:r>
            <a:endParaRPr lang="es-ES"/>
          </a:p>
        </p:txBody>
      </p:sp>
      <p:sp>
        <p:nvSpPr>
          <p:cNvPr id="4" name="Pladsholder til slidenummer 3">
            <a:extLst>
              <a:ext uri="{FF2B5EF4-FFF2-40B4-BE49-F238E27FC236}">
                <a16:creationId xmlns:a16="http://schemas.microsoft.com/office/drawing/2014/main" id="{4BF7A634-55C5-439E-2A91-AFE835CAE19A}"/>
              </a:ext>
            </a:extLst>
          </p:cNvPr>
          <p:cNvSpPr>
            <a:spLocks noGrp="1"/>
          </p:cNvSpPr>
          <p:nvPr>
            <p:ph type="sldNum" sz="quarter" idx="11"/>
          </p:nvPr>
        </p:nvSpPr>
        <p:spPr/>
        <p:txBody>
          <a:bodyPr/>
          <a:lstStyle/>
          <a:p>
            <a:fld id="{021E1021-89F3-4E67-882D-FBA1129841CA}" type="slidenum">
              <a:rPr lang="da-DK" smtClean="0"/>
              <a:pPr/>
              <a:t>‹nr.›</a:t>
            </a:fld>
            <a:endParaRPr lang="da-DK"/>
          </a:p>
        </p:txBody>
      </p:sp>
      <p:sp>
        <p:nvSpPr>
          <p:cNvPr id="3" name="Pladsholder til sidefod 2">
            <a:extLst>
              <a:ext uri="{FF2B5EF4-FFF2-40B4-BE49-F238E27FC236}">
                <a16:creationId xmlns:a16="http://schemas.microsoft.com/office/drawing/2014/main" id="{89951A19-D79F-1A0F-C046-E74893940DA8}"/>
              </a:ext>
            </a:extLst>
          </p:cNvPr>
          <p:cNvSpPr>
            <a:spLocks noGrp="1"/>
          </p:cNvSpPr>
          <p:nvPr>
            <p:ph type="ftr" sz="quarter" idx="10"/>
          </p:nvPr>
        </p:nvSpPr>
        <p:spPr/>
        <p:txBody>
          <a:bodyPr/>
          <a:lstStyle/>
          <a:p>
            <a:r>
              <a:rPr lang="da-DK"/>
              <a:t>Skriv hvad præsentationen handler om</a:t>
            </a:r>
          </a:p>
        </p:txBody>
      </p:sp>
    </p:spTree>
    <p:extLst>
      <p:ext uri="{BB962C8B-B14F-4D97-AF65-F5344CB8AC3E}">
        <p14:creationId xmlns:p14="http://schemas.microsoft.com/office/powerpoint/2010/main" val="284899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 Tak for i dag uden billede">
    <p:bg>
      <p:bgPr>
        <a:solidFill>
          <a:schemeClr val="bg2"/>
        </a:solidFill>
        <a:effectLst/>
      </p:bgPr>
    </p:bg>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6675CFAA-4A71-EAE7-FFB5-181DAF11A2D6}"/>
              </a:ext>
              <a:ext uri="{C183D7F6-B498-43B3-948B-1728B52AA6E4}">
                <adec:decorative xmlns:adec="http://schemas.microsoft.com/office/drawing/2017/decorative" val="1"/>
              </a:ext>
            </a:extLst>
          </p:cNvPr>
          <p:cNvGrpSpPr/>
          <p:nvPr userDrawn="1"/>
        </p:nvGrpSpPr>
        <p:grpSpPr>
          <a:xfrm>
            <a:off x="-1838313" y="-9527"/>
            <a:ext cx="1721354" cy="2467796"/>
            <a:chOff x="-1838313" y="-9527"/>
            <a:chExt cx="1721354" cy="2467796"/>
          </a:xfrm>
        </p:grpSpPr>
        <p:grpSp>
          <p:nvGrpSpPr>
            <p:cNvPr id="3" name="Gruppe 2">
              <a:extLst>
                <a:ext uri="{FF2B5EF4-FFF2-40B4-BE49-F238E27FC236}">
                  <a16:creationId xmlns:a16="http://schemas.microsoft.com/office/drawing/2014/main" id="{E892E8B8-9594-F9E8-DB50-8D53C1F212EF}"/>
                </a:ext>
              </a:extLst>
            </p:cNvPr>
            <p:cNvGrpSpPr/>
            <p:nvPr userDrawn="1"/>
          </p:nvGrpSpPr>
          <p:grpSpPr>
            <a:xfrm>
              <a:off x="-1838312" y="-9527"/>
              <a:ext cx="1721353" cy="2467796"/>
              <a:chOff x="-1838312" y="-9527"/>
              <a:chExt cx="1721353" cy="2467796"/>
            </a:xfrm>
          </p:grpSpPr>
          <p:grpSp>
            <p:nvGrpSpPr>
              <p:cNvPr id="24" name="Gruppe 23">
                <a:extLst>
                  <a:ext uri="{FF2B5EF4-FFF2-40B4-BE49-F238E27FC236}">
                    <a16:creationId xmlns:a16="http://schemas.microsoft.com/office/drawing/2014/main" id="{6594486F-6260-D26D-8FFE-A8C678867056}"/>
                  </a:ext>
                </a:extLst>
              </p:cNvPr>
              <p:cNvGrpSpPr/>
              <p:nvPr userDrawn="1"/>
            </p:nvGrpSpPr>
            <p:grpSpPr>
              <a:xfrm>
                <a:off x="-1838312" y="566838"/>
                <a:ext cx="1686995" cy="1891431"/>
                <a:chOff x="-2407803" y="1483724"/>
                <a:chExt cx="1686995" cy="1891431"/>
              </a:xfrm>
            </p:grpSpPr>
            <p:sp>
              <p:nvSpPr>
                <p:cNvPr id="26" name="Rektangel 25">
                  <a:extLst>
                    <a:ext uri="{FF2B5EF4-FFF2-40B4-BE49-F238E27FC236}">
                      <a16:creationId xmlns:a16="http://schemas.microsoft.com/office/drawing/2014/main" id="{D1C834EC-96C7-FB1B-A8A6-AB288C2882F7}"/>
                    </a:ext>
                  </a:extLst>
                </p:cNvPr>
                <p:cNvSpPr/>
                <p:nvPr userDrawn="1"/>
              </p:nvSpPr>
              <p:spPr>
                <a:xfrm>
                  <a:off x="-2407803" y="1483724"/>
                  <a:ext cx="1686995" cy="189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7" name="Gruppe 26">
                  <a:extLst>
                    <a:ext uri="{FF2B5EF4-FFF2-40B4-BE49-F238E27FC236}">
                      <a16:creationId xmlns:a16="http://schemas.microsoft.com/office/drawing/2014/main" id="{F706CBE8-9286-FE78-189A-69616D99BE79}"/>
                    </a:ext>
                  </a:extLst>
                </p:cNvPr>
                <p:cNvGrpSpPr/>
                <p:nvPr userDrawn="1"/>
              </p:nvGrpSpPr>
              <p:grpSpPr>
                <a:xfrm>
                  <a:off x="-2329929" y="1577145"/>
                  <a:ext cx="1531247" cy="737710"/>
                  <a:chOff x="-2855495" y="1483725"/>
                  <a:chExt cx="1531247" cy="737710"/>
                </a:xfrm>
              </p:grpSpPr>
              <p:sp>
                <p:nvSpPr>
                  <p:cNvPr id="32" name="Rektangel 31">
                    <a:extLst>
                      <a:ext uri="{FF2B5EF4-FFF2-40B4-BE49-F238E27FC236}">
                        <a16:creationId xmlns:a16="http://schemas.microsoft.com/office/drawing/2014/main" id="{44053F5B-1453-75E3-0E8A-BF3293C4837C}"/>
                      </a:ext>
                    </a:extLst>
                  </p:cNvPr>
                  <p:cNvSpPr/>
                  <p:nvPr userDrawn="1"/>
                </p:nvSpPr>
                <p:spPr>
                  <a:xfrm>
                    <a:off x="-2855495" y="1483725"/>
                    <a:ext cx="433137" cy="7377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ktangel 32">
                    <a:extLst>
                      <a:ext uri="{FF2B5EF4-FFF2-40B4-BE49-F238E27FC236}">
                        <a16:creationId xmlns:a16="http://schemas.microsoft.com/office/drawing/2014/main" id="{CC2FD806-0166-812F-B0CE-8CF8AE8B5036}"/>
                      </a:ext>
                    </a:extLst>
                  </p:cNvPr>
                  <p:cNvSpPr/>
                  <p:nvPr userDrawn="1"/>
                </p:nvSpPr>
                <p:spPr>
                  <a:xfrm>
                    <a:off x="-2306440" y="1483725"/>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ktangel 33">
                    <a:extLst>
                      <a:ext uri="{FF2B5EF4-FFF2-40B4-BE49-F238E27FC236}">
                        <a16:creationId xmlns:a16="http://schemas.microsoft.com/office/drawing/2014/main" id="{A798E2CD-0254-39E5-025B-C84DFF26FB98}"/>
                      </a:ext>
                    </a:extLst>
                  </p:cNvPr>
                  <p:cNvSpPr/>
                  <p:nvPr userDrawn="1"/>
                </p:nvSpPr>
                <p:spPr>
                  <a:xfrm>
                    <a:off x="-1757385" y="1483725"/>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8" name="Gruppe 27">
                  <a:extLst>
                    <a:ext uri="{FF2B5EF4-FFF2-40B4-BE49-F238E27FC236}">
                      <a16:creationId xmlns:a16="http://schemas.microsoft.com/office/drawing/2014/main" id="{B7F985D0-4B56-84F8-C2ED-6FBBBE361D6A}"/>
                    </a:ext>
                  </a:extLst>
                </p:cNvPr>
                <p:cNvGrpSpPr/>
                <p:nvPr userDrawn="1"/>
              </p:nvGrpSpPr>
              <p:grpSpPr>
                <a:xfrm>
                  <a:off x="-2329929" y="2483522"/>
                  <a:ext cx="1531247" cy="737710"/>
                  <a:chOff x="-2879557" y="2390102"/>
                  <a:chExt cx="1531247" cy="737710"/>
                </a:xfrm>
              </p:grpSpPr>
              <p:sp>
                <p:nvSpPr>
                  <p:cNvPr id="29" name="Rektangel 28">
                    <a:extLst>
                      <a:ext uri="{FF2B5EF4-FFF2-40B4-BE49-F238E27FC236}">
                        <a16:creationId xmlns:a16="http://schemas.microsoft.com/office/drawing/2014/main" id="{B35B2CEC-6035-060F-2950-DA292EEA6183}"/>
                      </a:ext>
                    </a:extLst>
                  </p:cNvPr>
                  <p:cNvSpPr/>
                  <p:nvPr userDrawn="1"/>
                </p:nvSpPr>
                <p:spPr>
                  <a:xfrm>
                    <a:off x="-2879557" y="2390102"/>
                    <a:ext cx="433137" cy="737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ktangel 29">
                    <a:extLst>
                      <a:ext uri="{FF2B5EF4-FFF2-40B4-BE49-F238E27FC236}">
                        <a16:creationId xmlns:a16="http://schemas.microsoft.com/office/drawing/2014/main" id="{43C50ECF-3DD9-E407-F59C-92B47DA36009}"/>
                      </a:ext>
                    </a:extLst>
                  </p:cNvPr>
                  <p:cNvSpPr/>
                  <p:nvPr userDrawn="1"/>
                </p:nvSpPr>
                <p:spPr>
                  <a:xfrm>
                    <a:off x="-2330502" y="2390102"/>
                    <a:ext cx="433137" cy="737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ktangel 30">
                    <a:extLst>
                      <a:ext uri="{FF2B5EF4-FFF2-40B4-BE49-F238E27FC236}">
                        <a16:creationId xmlns:a16="http://schemas.microsoft.com/office/drawing/2014/main" id="{DE45E84D-F5BA-13BB-60B7-3B46D2877A29}"/>
                      </a:ext>
                    </a:extLst>
                  </p:cNvPr>
                  <p:cNvSpPr/>
                  <p:nvPr userDrawn="1"/>
                </p:nvSpPr>
                <p:spPr>
                  <a:xfrm>
                    <a:off x="-1781447" y="2390102"/>
                    <a:ext cx="433137" cy="7377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5" name="Tekstfelt 24">
                <a:extLst>
                  <a:ext uri="{FF2B5EF4-FFF2-40B4-BE49-F238E27FC236}">
                    <a16:creationId xmlns:a16="http://schemas.microsoft.com/office/drawing/2014/main" id="{709C0F2F-A881-995E-D37C-C23D9D283CE0}"/>
                  </a:ext>
                </a:extLst>
              </p:cNvPr>
              <p:cNvSpPr txBox="1"/>
              <p:nvPr userDrawn="1"/>
            </p:nvSpPr>
            <p:spPr>
              <a:xfrm>
                <a:off x="-1803954" y="-9527"/>
                <a:ext cx="1686995" cy="553998"/>
              </a:xfrm>
              <a:prstGeom prst="rect">
                <a:avLst/>
              </a:prstGeom>
              <a:noFill/>
            </p:spPr>
            <p:txBody>
              <a:bodyPr wrap="square" lIns="0" tIns="0" rIns="0" bIns="0" rtlCol="0">
                <a:spAutoFit/>
              </a:bodyPr>
              <a:lstStyle/>
              <a:p>
                <a:pPr algn="l"/>
                <a:r>
                  <a:rPr lang="da-DK" sz="1200">
                    <a:solidFill>
                      <a:schemeClr val="tx2"/>
                    </a:solidFill>
                  </a:rPr>
                  <a:t>Farvesammensætningen du må bruge i denne skabelon</a:t>
                </a:r>
                <a:endParaRPr lang="es-ES" sz="1200">
                  <a:solidFill>
                    <a:schemeClr val="tx2"/>
                  </a:solidFill>
                </a:endParaRPr>
              </a:p>
            </p:txBody>
          </p:sp>
        </p:grpSp>
        <p:sp>
          <p:nvSpPr>
            <p:cNvPr id="4" name="Rektangel 3">
              <a:extLst>
                <a:ext uri="{FF2B5EF4-FFF2-40B4-BE49-F238E27FC236}">
                  <a16:creationId xmlns:a16="http://schemas.microsoft.com/office/drawing/2014/main" id="{800B4838-CD5E-1B9B-09B7-16B80CCF4BC0}"/>
                </a:ext>
              </a:extLst>
            </p:cNvPr>
            <p:cNvSpPr/>
            <p:nvPr userDrawn="1"/>
          </p:nvSpPr>
          <p:spPr>
            <a:xfrm>
              <a:off x="-1838312" y="538263"/>
              <a:ext cx="1686995" cy="8865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D0323E55-9DBE-8B44-AE54-6E202A0CCA88}"/>
                </a:ext>
              </a:extLst>
            </p:cNvPr>
            <p:cNvSpPr/>
            <p:nvPr userDrawn="1"/>
          </p:nvSpPr>
          <p:spPr>
            <a:xfrm>
              <a:off x="-1838313" y="1462815"/>
              <a:ext cx="1686995" cy="961746"/>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1" name="Billede 10">
            <a:extLst>
              <a:ext uri="{FF2B5EF4-FFF2-40B4-BE49-F238E27FC236}">
                <a16:creationId xmlns:a16="http://schemas.microsoft.com/office/drawing/2014/main" id="{2514E7EE-56EC-0AB6-340F-D87675DB59C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318" y="2799516"/>
            <a:ext cx="2560000" cy="1440000"/>
          </a:xfrm>
          <a:prstGeom prst="rect">
            <a:avLst/>
          </a:prstGeom>
        </p:spPr>
      </p:pic>
      <p:sp>
        <p:nvSpPr>
          <p:cNvPr id="7" name="Rektangel 6">
            <a:extLst>
              <a:ext uri="{FF2B5EF4-FFF2-40B4-BE49-F238E27FC236}">
                <a16:creationId xmlns:a16="http://schemas.microsoft.com/office/drawing/2014/main" id="{CAA51215-2205-AA6A-4205-C253DE5421A4}"/>
              </a:ext>
            </a:extLst>
          </p:cNvPr>
          <p:cNvSpPr/>
          <p:nvPr userDrawn="1"/>
        </p:nvSpPr>
        <p:spPr>
          <a:xfrm>
            <a:off x="8791" y="0"/>
            <a:ext cx="698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el 1">
            <a:extLst>
              <a:ext uri="{FF2B5EF4-FFF2-40B4-BE49-F238E27FC236}">
                <a16:creationId xmlns:a16="http://schemas.microsoft.com/office/drawing/2014/main" id="{390F98F4-A2E3-E0EC-8326-522BC36FDBC0}"/>
              </a:ext>
            </a:extLst>
          </p:cNvPr>
          <p:cNvSpPr>
            <a:spLocks noGrp="1"/>
          </p:cNvSpPr>
          <p:nvPr>
            <p:ph type="title"/>
          </p:nvPr>
        </p:nvSpPr>
        <p:spPr>
          <a:xfrm>
            <a:off x="1386000" y="2336401"/>
            <a:ext cx="3492000" cy="1002638"/>
          </a:xfrm>
        </p:spPr>
        <p:txBody>
          <a:bodyPr anchor="b"/>
          <a:lstStyle/>
          <a:p>
            <a:r>
              <a:rPr lang="da-DK"/>
              <a:t>Klik for at redigere titeltypografien i masteren</a:t>
            </a:r>
            <a:endParaRPr lang="es-ES"/>
          </a:p>
        </p:txBody>
      </p:sp>
      <p:sp>
        <p:nvSpPr>
          <p:cNvPr id="9" name="Pladsholder til tekst 14">
            <a:extLst>
              <a:ext uri="{FF2B5EF4-FFF2-40B4-BE49-F238E27FC236}">
                <a16:creationId xmlns:a16="http://schemas.microsoft.com/office/drawing/2014/main" id="{A61175A7-E979-2B5D-99CA-46302CEBE8DF}"/>
              </a:ext>
            </a:extLst>
          </p:cNvPr>
          <p:cNvSpPr>
            <a:spLocks noGrp="1"/>
          </p:cNvSpPr>
          <p:nvPr>
            <p:ph type="body" sz="quarter" idx="13"/>
          </p:nvPr>
        </p:nvSpPr>
        <p:spPr>
          <a:xfrm>
            <a:off x="1386000" y="3501189"/>
            <a:ext cx="3492000" cy="1408113"/>
          </a:xfrm>
        </p:spPr>
        <p:txBody>
          <a:bodyPr/>
          <a:lstStyle>
            <a:lvl1pPr marL="0" indent="0">
              <a:buNone/>
              <a:defRPr/>
            </a:lvl1pPr>
          </a:lstStyle>
          <a:p>
            <a:pPr lvl="0"/>
            <a:r>
              <a:rPr lang="da-DK"/>
              <a:t>Klik for at redigere teksttypografierne i masteren</a:t>
            </a:r>
          </a:p>
        </p:txBody>
      </p:sp>
      <p:sp>
        <p:nvSpPr>
          <p:cNvPr id="6" name="Rektangel 5">
            <a:extLst>
              <a:ext uri="{FF2B5EF4-FFF2-40B4-BE49-F238E27FC236}">
                <a16:creationId xmlns:a16="http://schemas.microsoft.com/office/drawing/2014/main" id="{ED20EFF5-D96B-EB7A-BA7D-FFE50BB58C88}"/>
              </a:ext>
            </a:extLst>
          </p:cNvPr>
          <p:cNvSpPr/>
          <p:nvPr userDrawn="1"/>
        </p:nvSpPr>
        <p:spPr>
          <a:xfrm>
            <a:off x="6958433" y="0"/>
            <a:ext cx="9262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Grafik 4">
            <a:extLst>
              <a:ext uri="{FF2B5EF4-FFF2-40B4-BE49-F238E27FC236}">
                <a16:creationId xmlns:a16="http://schemas.microsoft.com/office/drawing/2014/main" id="{20E9D8BC-F921-252A-4E98-F12C03F0328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37296" y="559214"/>
            <a:ext cx="2762968" cy="1649406"/>
          </a:xfrm>
          <a:prstGeom prst="rect">
            <a:avLst/>
          </a:prstGeom>
        </p:spPr>
      </p:pic>
    </p:spTree>
    <p:extLst>
      <p:ext uri="{BB962C8B-B14F-4D97-AF65-F5344CB8AC3E}">
        <p14:creationId xmlns:p14="http://schemas.microsoft.com/office/powerpoint/2010/main" val="65444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378369-C6DA-5845-7D42-E0A13A968071}"/>
              </a:ext>
            </a:extLst>
          </p:cNvPr>
          <p:cNvSpPr>
            <a:spLocks noGrp="1"/>
          </p:cNvSpPr>
          <p:nvPr>
            <p:ph type="title" hasCustomPrompt="1"/>
          </p:nvPr>
        </p:nvSpPr>
        <p:spPr>
          <a:xfrm>
            <a:off x="5940000" y="900000"/>
            <a:ext cx="4620496" cy="684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a-DK" sz="4200" b="1" dirty="0">
                <a:latin typeface="+mn-lt"/>
              </a:defRPr>
            </a:lvl1pPr>
          </a:lstStyle>
          <a:p>
            <a:pPr lvl="0">
              <a:lnSpc>
                <a:spcPts val="3800"/>
              </a:lnSpc>
            </a:pPr>
            <a:r>
              <a:rPr lang="da-DK"/>
              <a:t>Titel</a:t>
            </a:r>
          </a:p>
        </p:txBody>
      </p:sp>
      <p:sp>
        <p:nvSpPr>
          <p:cNvPr id="17" name="Pladsholder til tekst 56">
            <a:extLst>
              <a:ext uri="{FF2B5EF4-FFF2-40B4-BE49-F238E27FC236}">
                <a16:creationId xmlns:a16="http://schemas.microsoft.com/office/drawing/2014/main" id="{27EAB3D7-6B6F-898D-A162-65ECF3AC6798}"/>
              </a:ext>
            </a:extLst>
          </p:cNvPr>
          <p:cNvSpPr>
            <a:spLocks noGrp="1"/>
          </p:cNvSpPr>
          <p:nvPr>
            <p:ph type="body" sz="quarter" idx="12" hasCustomPrompt="1"/>
          </p:nvPr>
        </p:nvSpPr>
        <p:spPr>
          <a:xfrm>
            <a:off x="6120000" y="1628800"/>
            <a:ext cx="5675309" cy="4221488"/>
          </a:xfrm>
        </p:spPr>
        <p:txBody>
          <a:bodyPr lIns="0" tIns="0" rIns="0" bIns="0"/>
          <a:lstStyle>
            <a:lvl1pPr marL="360000" indent="-360000">
              <a:buFont typeface="Arial" panose="020B0604020202020204" pitchFamily="34" charset="0"/>
              <a:buChar char="•"/>
              <a:defRPr sz="2000">
                <a:latin typeface="Calibri Light" panose="020F0302020204030204" pitchFamily="34" charset="0"/>
                <a:cs typeface="Calibri Light" panose="020F0302020204030204" pitchFamily="34" charset="0"/>
              </a:defRPr>
            </a:lvl1pPr>
          </a:lstStyle>
          <a:p>
            <a:pPr lvl="0"/>
            <a:r>
              <a:rPr lang="da-DK"/>
              <a:t> Tekst</a:t>
            </a:r>
          </a:p>
        </p:txBody>
      </p:sp>
      <p:sp>
        <p:nvSpPr>
          <p:cNvPr id="3" name="Pladsholder til billede 2">
            <a:extLst>
              <a:ext uri="{FF2B5EF4-FFF2-40B4-BE49-F238E27FC236}">
                <a16:creationId xmlns:a16="http://schemas.microsoft.com/office/drawing/2014/main" id="{541BBA31-CAC7-84F5-7821-930F5D2C1428}"/>
              </a:ext>
            </a:extLst>
          </p:cNvPr>
          <p:cNvSpPr>
            <a:spLocks noGrp="1"/>
          </p:cNvSpPr>
          <p:nvPr>
            <p:ph type="pic" sz="quarter" idx="13" hasCustomPrompt="1"/>
          </p:nvPr>
        </p:nvSpPr>
        <p:spPr>
          <a:xfrm>
            <a:off x="540000" y="539999"/>
            <a:ext cx="4320000" cy="2160000"/>
          </a:xfrm>
          <a:noFill/>
        </p:spPr>
        <p:txBody>
          <a:bodyPr/>
          <a:lstStyle>
            <a:lvl1pPr marL="0" indent="0">
              <a:buNone/>
              <a:defRPr sz="2000"/>
            </a:lvl1pPr>
          </a:lstStyle>
          <a:p>
            <a:r>
              <a:rPr lang="da-DK"/>
              <a:t>Billede</a:t>
            </a:r>
          </a:p>
        </p:txBody>
      </p:sp>
      <p:sp>
        <p:nvSpPr>
          <p:cNvPr id="4" name="Pladsholder til billede 2">
            <a:extLst>
              <a:ext uri="{FF2B5EF4-FFF2-40B4-BE49-F238E27FC236}">
                <a16:creationId xmlns:a16="http://schemas.microsoft.com/office/drawing/2014/main" id="{69AD797C-13E4-DB37-4A81-BED336AA31FA}"/>
              </a:ext>
            </a:extLst>
          </p:cNvPr>
          <p:cNvSpPr>
            <a:spLocks noGrp="1"/>
          </p:cNvSpPr>
          <p:nvPr>
            <p:ph type="pic" sz="quarter" idx="14" hasCustomPrompt="1"/>
          </p:nvPr>
        </p:nvSpPr>
        <p:spPr>
          <a:xfrm>
            <a:off x="540000" y="2699999"/>
            <a:ext cx="4320000" cy="3600000"/>
          </a:xfrm>
          <a:noFill/>
        </p:spPr>
        <p:txBody>
          <a:bodyPr/>
          <a:lstStyle>
            <a:lvl1pPr marL="0" indent="0">
              <a:buNone/>
              <a:defRPr sz="2000"/>
            </a:lvl1pPr>
          </a:lstStyle>
          <a:p>
            <a:r>
              <a:rPr lang="da-DK"/>
              <a:t>Billede</a:t>
            </a:r>
          </a:p>
        </p:txBody>
      </p:sp>
      <p:pic>
        <p:nvPicPr>
          <p:cNvPr id="5" name="Grafik 4">
            <a:extLst>
              <a:ext uri="{FF2B5EF4-FFF2-40B4-BE49-F238E27FC236}">
                <a16:creationId xmlns:a16="http://schemas.microsoft.com/office/drawing/2014/main" id="{318D8BF6-CA46-94E1-E6F8-DAB384A870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28001" y="360001"/>
            <a:ext cx="1116000" cy="1116000"/>
          </a:xfrm>
          <a:prstGeom prst="rect">
            <a:avLst/>
          </a:prstGeom>
        </p:spPr>
      </p:pic>
      <p:pic>
        <p:nvPicPr>
          <p:cNvPr id="6" name="Grafik 5">
            <a:extLst>
              <a:ext uri="{FF2B5EF4-FFF2-40B4-BE49-F238E27FC236}">
                <a16:creationId xmlns:a16="http://schemas.microsoft.com/office/drawing/2014/main" id="{736EE08C-345C-A1FB-BCCE-9463D4907C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04001" y="6462000"/>
            <a:ext cx="3108624" cy="325581"/>
          </a:xfrm>
          <a:prstGeom prst="rect">
            <a:avLst/>
          </a:prstGeom>
        </p:spPr>
      </p:pic>
    </p:spTree>
    <p:extLst>
      <p:ext uri="{BB962C8B-B14F-4D97-AF65-F5344CB8AC3E}">
        <p14:creationId xmlns:p14="http://schemas.microsoft.com/office/powerpoint/2010/main" val="4114214370"/>
      </p:ext>
    </p:extLst>
  </p:cSld>
  <p:clrMapOvr>
    <a:masterClrMapping/>
  </p:clrMapOvr>
  <p:extLst>
    <p:ext uri="{DCECCB84-F9BA-43D5-87BE-67443E8EF086}">
      <p15:sldGuideLst xmlns:p15="http://schemas.microsoft.com/office/powerpoint/2012/main">
        <p15:guide id="1" pos="406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bg>
      <p:bgPr>
        <a:solidFill>
          <a:srgbClr val="E7F0F4"/>
        </a:solidFill>
        <a:effectLst/>
      </p:bgPr>
    </p:bg>
    <p:spTree>
      <p:nvGrpSpPr>
        <p:cNvPr id="1" name=""/>
        <p:cNvGrpSpPr/>
        <p:nvPr/>
      </p:nvGrpSpPr>
      <p:grpSpPr>
        <a:xfrm>
          <a:off x="0" y="0"/>
          <a:ext cx="0" cy="0"/>
          <a:chOff x="0" y="0"/>
          <a:chExt cx="0" cy="0"/>
        </a:xfrm>
      </p:grpSpPr>
      <p:pic>
        <p:nvPicPr>
          <p:cNvPr id="57" name="Grafik 56">
            <a:extLst>
              <a:ext uri="{FF2B5EF4-FFF2-40B4-BE49-F238E27FC236}">
                <a16:creationId xmlns:a16="http://schemas.microsoft.com/office/drawing/2014/main" id="{9DC7039A-FACD-CB47-9BDD-C93246363486}"/>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7935"/>
          <a:stretch/>
        </p:blipFill>
        <p:spPr>
          <a:xfrm>
            <a:off x="0" y="-5158"/>
            <a:ext cx="12192000" cy="1998000"/>
          </a:xfrm>
          <a:prstGeom prst="rect">
            <a:avLst/>
          </a:prstGeom>
        </p:spPr>
      </p:pic>
      <p:pic>
        <p:nvPicPr>
          <p:cNvPr id="20" name="Grafik 19">
            <a:extLst>
              <a:ext uri="{FF2B5EF4-FFF2-40B4-BE49-F238E27FC236}">
                <a16:creationId xmlns:a16="http://schemas.microsoft.com/office/drawing/2014/main" id="{8AF0F4C8-8CD4-3EBD-15D8-49B07A54823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495" t="3860"/>
          <a:stretch/>
        </p:blipFill>
        <p:spPr>
          <a:xfrm>
            <a:off x="9539999" y="2736000"/>
            <a:ext cx="3575925" cy="4501201"/>
          </a:xfrm>
          <a:prstGeom prst="rect">
            <a:avLst/>
          </a:prstGeom>
        </p:spPr>
      </p:pic>
      <p:pic>
        <p:nvPicPr>
          <p:cNvPr id="2" name="Grafik 1">
            <a:extLst>
              <a:ext uri="{FF2B5EF4-FFF2-40B4-BE49-F238E27FC236}">
                <a16:creationId xmlns:a16="http://schemas.microsoft.com/office/drawing/2014/main" id="{B1F58270-AEEA-A48C-2E91-B2072375B4C7}"/>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17746"/>
          <a:stretch/>
        </p:blipFill>
        <p:spPr>
          <a:xfrm>
            <a:off x="360000" y="360000"/>
            <a:ext cx="1116000" cy="917957"/>
          </a:xfrm>
          <a:prstGeom prst="rect">
            <a:avLst/>
          </a:prstGeom>
        </p:spPr>
      </p:pic>
      <p:sp>
        <p:nvSpPr>
          <p:cNvPr id="12" name="Titel 1">
            <a:extLst>
              <a:ext uri="{FF2B5EF4-FFF2-40B4-BE49-F238E27FC236}">
                <a16:creationId xmlns:a16="http://schemas.microsoft.com/office/drawing/2014/main" id="{40255631-EE34-D82B-1AE1-51E131127497}"/>
              </a:ext>
            </a:extLst>
          </p:cNvPr>
          <p:cNvSpPr>
            <a:spLocks noGrp="1"/>
          </p:cNvSpPr>
          <p:nvPr>
            <p:ph type="title" hasCustomPrompt="1"/>
          </p:nvPr>
        </p:nvSpPr>
        <p:spPr>
          <a:xfrm>
            <a:off x="1260000" y="2160000"/>
            <a:ext cx="5676000" cy="64930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a-DK" sz="4200" b="1" dirty="0">
                <a:latin typeface="+mn-lt"/>
              </a:defRPr>
            </a:lvl1pPr>
          </a:lstStyle>
          <a:p>
            <a:pPr lvl="0">
              <a:lnSpc>
                <a:spcPts val="3800"/>
              </a:lnSpc>
            </a:pPr>
            <a:r>
              <a:rPr lang="da-DK"/>
              <a:t>Titel</a:t>
            </a:r>
          </a:p>
        </p:txBody>
      </p:sp>
      <p:sp>
        <p:nvSpPr>
          <p:cNvPr id="14" name="Pladsholder til tekst 56">
            <a:extLst>
              <a:ext uri="{FF2B5EF4-FFF2-40B4-BE49-F238E27FC236}">
                <a16:creationId xmlns:a16="http://schemas.microsoft.com/office/drawing/2014/main" id="{08A775E3-BFF0-B31B-87D7-C7B90521C8D3}"/>
              </a:ext>
            </a:extLst>
          </p:cNvPr>
          <p:cNvSpPr>
            <a:spLocks noGrp="1"/>
          </p:cNvSpPr>
          <p:nvPr>
            <p:ph type="body" sz="quarter" idx="12"/>
          </p:nvPr>
        </p:nvSpPr>
        <p:spPr>
          <a:xfrm>
            <a:off x="1440001" y="2852936"/>
            <a:ext cx="5496000" cy="3465063"/>
          </a:xfrm>
        </p:spPr>
        <p:txBody>
          <a:bodyPr lIns="0" tIns="0" rIns="0" bIns="0"/>
          <a:lstStyle>
            <a:lvl1pPr marL="360000" indent="-360000">
              <a:buFont typeface="Arial" panose="020B0604020202020204" pitchFamily="34" charset="0"/>
              <a:buChar char="•"/>
              <a:defRPr sz="2000">
                <a:latin typeface="Calibri Light" panose="020F0302020204030204" pitchFamily="34" charset="0"/>
                <a:cs typeface="Calibri Light" panose="020F0302020204030204" pitchFamily="34" charset="0"/>
              </a:defRPr>
            </a:lvl1pPr>
          </a:lstStyle>
          <a:p>
            <a:pPr lvl="0"/>
            <a:r>
              <a:rPr lang="da-DK"/>
              <a:t>Klik for at redigere teksttypografierne i masteren</a:t>
            </a:r>
          </a:p>
        </p:txBody>
      </p:sp>
      <p:sp>
        <p:nvSpPr>
          <p:cNvPr id="40" name="Pladsholder til indhold 39">
            <a:extLst>
              <a:ext uri="{FF2B5EF4-FFF2-40B4-BE49-F238E27FC236}">
                <a16:creationId xmlns:a16="http://schemas.microsoft.com/office/drawing/2014/main" id="{B92774F7-2DF7-D69C-9F0E-9A782E9002F5}"/>
              </a:ext>
            </a:extLst>
          </p:cNvPr>
          <p:cNvSpPr>
            <a:spLocks noGrp="1"/>
          </p:cNvSpPr>
          <p:nvPr>
            <p:ph sz="quarter" idx="16"/>
          </p:nvPr>
        </p:nvSpPr>
        <p:spPr>
          <a:xfrm>
            <a:off x="7333200" y="540000"/>
            <a:ext cx="4320000" cy="5778000"/>
          </a:xfrm>
        </p:spPr>
        <p:txBody>
          <a:bodyPr lIns="0" tIns="0" rIns="0" bIns="0"/>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514294008"/>
      </p:ext>
    </p:extLst>
  </p:cSld>
  <p:clrMapOvr>
    <a:masterClrMapping/>
  </p:clrMapOvr>
  <p:extLst>
    <p:ext uri="{DCECCB84-F9BA-43D5-87BE-67443E8EF086}">
      <p15:sldGuideLst xmlns:p15="http://schemas.microsoft.com/office/powerpoint/2012/main">
        <p15:guide id="1" pos="4611" userDrawn="1">
          <p15:clr>
            <a:srgbClr val="FBAE40"/>
          </p15:clr>
        </p15:guide>
        <p15:guide id="2" orient="horz" pos="1353" userDrawn="1">
          <p15:clr>
            <a:srgbClr val="FBAE40"/>
          </p15:clr>
        </p15:guide>
        <p15:guide id="3" pos="3840" userDrawn="1">
          <p15:clr>
            <a:srgbClr val="FBAE40"/>
          </p15:clr>
        </p15:guide>
        <p15:guide id="4" orient="horz" pos="33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bg>
      <p:bgPr>
        <a:solidFill>
          <a:srgbClr val="FFFFFF"/>
        </a:solidFill>
        <a:effectLst/>
      </p:bgPr>
    </p:bg>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8AF0F4C8-8CD4-3EBD-15D8-49B07A54823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495" t="3860"/>
          <a:stretch/>
        </p:blipFill>
        <p:spPr>
          <a:xfrm>
            <a:off x="9539999" y="2736000"/>
            <a:ext cx="3575925" cy="4501201"/>
          </a:xfrm>
          <a:prstGeom prst="rect">
            <a:avLst/>
          </a:prstGeom>
        </p:spPr>
      </p:pic>
      <p:pic>
        <p:nvPicPr>
          <p:cNvPr id="2" name="Grafik 1">
            <a:extLst>
              <a:ext uri="{FF2B5EF4-FFF2-40B4-BE49-F238E27FC236}">
                <a16:creationId xmlns:a16="http://schemas.microsoft.com/office/drawing/2014/main" id="{B1F58270-AEEA-A48C-2E91-B2072375B4C7}"/>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17746"/>
          <a:stretch/>
        </p:blipFill>
        <p:spPr>
          <a:xfrm>
            <a:off x="360000" y="360000"/>
            <a:ext cx="1116000" cy="917957"/>
          </a:xfrm>
          <a:prstGeom prst="rect">
            <a:avLst/>
          </a:prstGeom>
        </p:spPr>
      </p:pic>
      <p:sp>
        <p:nvSpPr>
          <p:cNvPr id="12" name="Titel 1">
            <a:extLst>
              <a:ext uri="{FF2B5EF4-FFF2-40B4-BE49-F238E27FC236}">
                <a16:creationId xmlns:a16="http://schemas.microsoft.com/office/drawing/2014/main" id="{40255631-EE34-D82B-1AE1-51E131127497}"/>
              </a:ext>
            </a:extLst>
          </p:cNvPr>
          <p:cNvSpPr>
            <a:spLocks noGrp="1"/>
          </p:cNvSpPr>
          <p:nvPr>
            <p:ph type="title" hasCustomPrompt="1"/>
          </p:nvPr>
        </p:nvSpPr>
        <p:spPr>
          <a:xfrm>
            <a:off x="1260000" y="2160000"/>
            <a:ext cx="4836000" cy="648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a-DK" sz="4200" b="1" dirty="0">
                <a:latin typeface="+mn-lt"/>
              </a:defRPr>
            </a:lvl1pPr>
          </a:lstStyle>
          <a:p>
            <a:pPr lvl="0">
              <a:lnSpc>
                <a:spcPts val="3800"/>
              </a:lnSpc>
            </a:pPr>
            <a:r>
              <a:rPr lang="da-DK"/>
              <a:t>Titel</a:t>
            </a:r>
          </a:p>
        </p:txBody>
      </p:sp>
      <p:sp>
        <p:nvSpPr>
          <p:cNvPr id="14" name="Pladsholder til tekst 56">
            <a:extLst>
              <a:ext uri="{FF2B5EF4-FFF2-40B4-BE49-F238E27FC236}">
                <a16:creationId xmlns:a16="http://schemas.microsoft.com/office/drawing/2014/main" id="{08A775E3-BFF0-B31B-87D7-C7B90521C8D3}"/>
              </a:ext>
            </a:extLst>
          </p:cNvPr>
          <p:cNvSpPr>
            <a:spLocks noGrp="1"/>
          </p:cNvSpPr>
          <p:nvPr>
            <p:ph type="body" sz="quarter" idx="12"/>
          </p:nvPr>
        </p:nvSpPr>
        <p:spPr>
          <a:xfrm>
            <a:off x="1440001" y="2852936"/>
            <a:ext cx="3600000" cy="3465063"/>
          </a:xfrm>
        </p:spPr>
        <p:txBody>
          <a:bodyPr lIns="0" tIns="0" rIns="0" bIns="0"/>
          <a:lstStyle>
            <a:lvl1pPr marL="0" indent="0">
              <a:buFont typeface="Arial" panose="020B0604020202020204" pitchFamily="34" charset="0"/>
              <a:buNone/>
              <a:defRPr sz="2000">
                <a:latin typeface="Calibri Light" panose="020F0302020204030204" pitchFamily="34" charset="0"/>
                <a:cs typeface="Calibri Light" panose="020F0302020204030204" pitchFamily="34" charset="0"/>
              </a:defRPr>
            </a:lvl1pPr>
          </a:lstStyle>
          <a:p>
            <a:pPr lvl="0"/>
            <a:r>
              <a:rPr lang="da-DK"/>
              <a:t>Klik for at redigere teksttypografierne i masteren</a:t>
            </a:r>
          </a:p>
        </p:txBody>
      </p:sp>
      <p:sp>
        <p:nvSpPr>
          <p:cNvPr id="3" name="Pladsholder til billede 2">
            <a:extLst>
              <a:ext uri="{FF2B5EF4-FFF2-40B4-BE49-F238E27FC236}">
                <a16:creationId xmlns:a16="http://schemas.microsoft.com/office/drawing/2014/main" id="{29B47424-1DBE-739B-9CB9-84BFBDFCE17E}"/>
              </a:ext>
            </a:extLst>
          </p:cNvPr>
          <p:cNvSpPr>
            <a:spLocks noGrp="1"/>
          </p:cNvSpPr>
          <p:nvPr>
            <p:ph type="pic" sz="quarter" idx="13" hasCustomPrompt="1"/>
          </p:nvPr>
        </p:nvSpPr>
        <p:spPr>
          <a:xfrm>
            <a:off x="6145974" y="540001"/>
            <a:ext cx="2700000" cy="2700000"/>
          </a:xfrm>
          <a:noFill/>
        </p:spPr>
        <p:txBody>
          <a:bodyPr/>
          <a:lstStyle>
            <a:lvl1pPr marL="0" indent="0">
              <a:buNone/>
              <a:defRPr sz="2000"/>
            </a:lvl1pPr>
          </a:lstStyle>
          <a:p>
            <a:r>
              <a:rPr lang="da-DK"/>
              <a:t>Billede</a:t>
            </a:r>
          </a:p>
        </p:txBody>
      </p:sp>
      <p:sp>
        <p:nvSpPr>
          <p:cNvPr id="4" name="Pladsholder til billede 2">
            <a:extLst>
              <a:ext uri="{FF2B5EF4-FFF2-40B4-BE49-F238E27FC236}">
                <a16:creationId xmlns:a16="http://schemas.microsoft.com/office/drawing/2014/main" id="{EB5365C9-2C05-8058-DEBA-87F4F9E3626F}"/>
              </a:ext>
            </a:extLst>
          </p:cNvPr>
          <p:cNvSpPr>
            <a:spLocks noGrp="1"/>
          </p:cNvSpPr>
          <p:nvPr>
            <p:ph type="pic" sz="quarter" idx="16" hasCustomPrompt="1"/>
          </p:nvPr>
        </p:nvSpPr>
        <p:spPr>
          <a:xfrm>
            <a:off x="9084632" y="528638"/>
            <a:ext cx="2700000" cy="2700000"/>
          </a:xfrm>
          <a:noFill/>
        </p:spPr>
        <p:txBody>
          <a:bodyPr/>
          <a:lstStyle>
            <a:lvl1pPr marL="0" indent="0">
              <a:buNone/>
              <a:defRPr sz="2000"/>
            </a:lvl1pPr>
          </a:lstStyle>
          <a:p>
            <a:r>
              <a:rPr lang="da-DK"/>
              <a:t>Billede</a:t>
            </a:r>
          </a:p>
        </p:txBody>
      </p:sp>
      <p:sp>
        <p:nvSpPr>
          <p:cNvPr id="5" name="Pladsholder til billede 2">
            <a:extLst>
              <a:ext uri="{FF2B5EF4-FFF2-40B4-BE49-F238E27FC236}">
                <a16:creationId xmlns:a16="http://schemas.microsoft.com/office/drawing/2014/main" id="{929EA87B-3D17-E8C7-F6E0-BA9F3CAA59F9}"/>
              </a:ext>
            </a:extLst>
          </p:cNvPr>
          <p:cNvSpPr>
            <a:spLocks noGrp="1"/>
          </p:cNvSpPr>
          <p:nvPr>
            <p:ph type="pic" sz="quarter" idx="17" hasCustomPrompt="1"/>
          </p:nvPr>
        </p:nvSpPr>
        <p:spPr>
          <a:xfrm>
            <a:off x="6145974" y="3465304"/>
            <a:ext cx="2700000" cy="2700000"/>
          </a:xfrm>
          <a:noFill/>
        </p:spPr>
        <p:txBody>
          <a:bodyPr/>
          <a:lstStyle>
            <a:lvl1pPr marL="0" indent="0">
              <a:buNone/>
              <a:defRPr sz="2000"/>
            </a:lvl1pPr>
          </a:lstStyle>
          <a:p>
            <a:r>
              <a:rPr lang="da-DK"/>
              <a:t>Billede</a:t>
            </a:r>
          </a:p>
        </p:txBody>
      </p:sp>
      <p:sp>
        <p:nvSpPr>
          <p:cNvPr id="6" name="Pladsholder til billede 2">
            <a:extLst>
              <a:ext uri="{FF2B5EF4-FFF2-40B4-BE49-F238E27FC236}">
                <a16:creationId xmlns:a16="http://schemas.microsoft.com/office/drawing/2014/main" id="{EE8DF6DD-0DCC-2769-F70E-19C9C956F042}"/>
              </a:ext>
            </a:extLst>
          </p:cNvPr>
          <p:cNvSpPr>
            <a:spLocks noGrp="1"/>
          </p:cNvSpPr>
          <p:nvPr>
            <p:ph type="pic" sz="quarter" idx="18" hasCustomPrompt="1"/>
          </p:nvPr>
        </p:nvSpPr>
        <p:spPr>
          <a:xfrm>
            <a:off x="9084632" y="3453941"/>
            <a:ext cx="2700000" cy="2700000"/>
          </a:xfrm>
          <a:noFill/>
        </p:spPr>
        <p:txBody>
          <a:bodyPr/>
          <a:lstStyle>
            <a:lvl1pPr marL="0" indent="0">
              <a:buNone/>
              <a:defRPr sz="2000"/>
            </a:lvl1pPr>
          </a:lstStyle>
          <a:p>
            <a:r>
              <a:rPr lang="da-DK"/>
              <a:t>Billede</a:t>
            </a:r>
          </a:p>
        </p:txBody>
      </p:sp>
      <p:pic>
        <p:nvPicPr>
          <p:cNvPr id="7" name="Grafik 6">
            <a:extLst>
              <a:ext uri="{FF2B5EF4-FFF2-40B4-BE49-F238E27FC236}">
                <a16:creationId xmlns:a16="http://schemas.microsoft.com/office/drawing/2014/main" id="{45245A77-F594-9009-ED15-B263859AA82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04001" y="6462000"/>
            <a:ext cx="3108624" cy="325581"/>
          </a:xfrm>
          <a:prstGeom prst="rect">
            <a:avLst/>
          </a:prstGeom>
        </p:spPr>
      </p:pic>
      <p:pic>
        <p:nvPicPr>
          <p:cNvPr id="8" name="Grafik 7">
            <a:extLst>
              <a:ext uri="{FF2B5EF4-FFF2-40B4-BE49-F238E27FC236}">
                <a16:creationId xmlns:a16="http://schemas.microsoft.com/office/drawing/2014/main" id="{D03C3260-1BC6-1070-E23A-911D89109EDC}"/>
              </a:ext>
            </a:extLst>
          </p:cNvPr>
          <p:cNvPicPr>
            <a:picLocks/>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8180"/>
          <a:stretch/>
        </p:blipFill>
        <p:spPr>
          <a:xfrm flipH="1">
            <a:off x="-2289" y="1"/>
            <a:ext cx="12194287" cy="1980000"/>
          </a:xfrm>
          <a:prstGeom prst="rect">
            <a:avLst/>
          </a:prstGeom>
        </p:spPr>
      </p:pic>
    </p:spTree>
    <p:extLst>
      <p:ext uri="{BB962C8B-B14F-4D97-AF65-F5344CB8AC3E}">
        <p14:creationId xmlns:p14="http://schemas.microsoft.com/office/powerpoint/2010/main" val="779675892"/>
      </p:ext>
    </p:extLst>
  </p:cSld>
  <p:clrMapOvr>
    <a:masterClrMapping/>
  </p:clrMapOvr>
  <p:extLst>
    <p:ext uri="{DCECCB84-F9BA-43D5-87BE-67443E8EF086}">
      <p15:sldGuideLst xmlns:p15="http://schemas.microsoft.com/office/powerpoint/2012/main">
        <p15:guide id="1" pos="4611" userDrawn="1">
          <p15:clr>
            <a:srgbClr val="FBAE40"/>
          </p15:clr>
        </p15:guide>
        <p15:guide id="2" orient="horz" pos="1353" userDrawn="1">
          <p15:clr>
            <a:srgbClr val="FBAE40"/>
          </p15:clr>
        </p15:guide>
        <p15:guide id="3" pos="3840" userDrawn="1">
          <p15:clr>
            <a:srgbClr val="FBAE40"/>
          </p15:clr>
        </p15:guide>
        <p15:guide id="4" orient="horz" pos="33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378369-C6DA-5845-7D42-E0A13A968071}"/>
              </a:ext>
            </a:extLst>
          </p:cNvPr>
          <p:cNvSpPr>
            <a:spLocks noGrp="1"/>
          </p:cNvSpPr>
          <p:nvPr>
            <p:ph type="title" hasCustomPrompt="1"/>
          </p:nvPr>
        </p:nvSpPr>
        <p:spPr>
          <a:xfrm>
            <a:off x="5940000" y="1980000"/>
            <a:ext cx="5676000" cy="785234"/>
          </a:xfrm>
        </p:spPr>
        <p:txBody>
          <a:bodyPr lIns="0" tIns="0" rIns="0" bIns="0" anchor="t"/>
          <a:lstStyle>
            <a:lvl1pPr>
              <a:defRPr sz="2800" b="1">
                <a:latin typeface="+mn-lt"/>
              </a:defRPr>
            </a:lvl1pPr>
          </a:lstStyle>
          <a:p>
            <a:r>
              <a:rPr lang="da-DK"/>
              <a:t>Titel</a:t>
            </a:r>
          </a:p>
        </p:txBody>
      </p:sp>
      <p:sp>
        <p:nvSpPr>
          <p:cNvPr id="17" name="Pladsholder til tekst 56">
            <a:extLst>
              <a:ext uri="{FF2B5EF4-FFF2-40B4-BE49-F238E27FC236}">
                <a16:creationId xmlns:a16="http://schemas.microsoft.com/office/drawing/2014/main" id="{27EAB3D7-6B6F-898D-A162-65ECF3AC6798}"/>
              </a:ext>
            </a:extLst>
          </p:cNvPr>
          <p:cNvSpPr>
            <a:spLocks noGrp="1"/>
          </p:cNvSpPr>
          <p:nvPr>
            <p:ph type="body" sz="quarter" idx="12"/>
          </p:nvPr>
        </p:nvSpPr>
        <p:spPr>
          <a:xfrm>
            <a:off x="5940000" y="2808000"/>
            <a:ext cx="4680000" cy="3159360"/>
          </a:xfrm>
        </p:spPr>
        <p:txBody>
          <a:bodyPr lIns="0" tIns="0" rIns="0" bIns="0"/>
          <a:lstStyle>
            <a:lvl1pPr marL="0" indent="0">
              <a:buFont typeface="Arial" panose="020B0604020202020204" pitchFamily="34" charset="0"/>
              <a:buNone/>
              <a:defRPr sz="2000">
                <a:latin typeface="Calibri Light" panose="020F0302020204030204" pitchFamily="34" charset="0"/>
                <a:cs typeface="Calibri Light" panose="020F0302020204030204" pitchFamily="34" charset="0"/>
              </a:defRPr>
            </a:lvl1pPr>
          </a:lstStyle>
          <a:p>
            <a:pPr lvl="0"/>
            <a:r>
              <a:rPr lang="da-DK"/>
              <a:t>Klik for at redigere teksttypografierne i masteren</a:t>
            </a:r>
          </a:p>
        </p:txBody>
      </p:sp>
      <p:pic>
        <p:nvPicPr>
          <p:cNvPr id="5" name="Grafik 4">
            <a:extLst>
              <a:ext uri="{FF2B5EF4-FFF2-40B4-BE49-F238E27FC236}">
                <a16:creationId xmlns:a16="http://schemas.microsoft.com/office/drawing/2014/main" id="{318D8BF6-CA46-94E1-E6F8-DAB384A870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28001" y="360001"/>
            <a:ext cx="1116000" cy="1116000"/>
          </a:xfrm>
          <a:prstGeom prst="rect">
            <a:avLst/>
          </a:prstGeom>
        </p:spPr>
      </p:pic>
      <p:pic>
        <p:nvPicPr>
          <p:cNvPr id="6" name="Grafik 5">
            <a:extLst>
              <a:ext uri="{FF2B5EF4-FFF2-40B4-BE49-F238E27FC236}">
                <a16:creationId xmlns:a16="http://schemas.microsoft.com/office/drawing/2014/main" id="{736EE08C-345C-A1FB-BCCE-9463D4907C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04001" y="6462000"/>
            <a:ext cx="3108624" cy="325581"/>
          </a:xfrm>
          <a:prstGeom prst="rect">
            <a:avLst/>
          </a:prstGeom>
        </p:spPr>
      </p:pic>
      <p:pic>
        <p:nvPicPr>
          <p:cNvPr id="2" name="Grafik 1">
            <a:extLst>
              <a:ext uri="{FF2B5EF4-FFF2-40B4-BE49-F238E27FC236}">
                <a16:creationId xmlns:a16="http://schemas.microsoft.com/office/drawing/2014/main" id="{7FF31937-48C2-2E5F-51B0-310E91911899}"/>
              </a:ext>
            </a:extLst>
          </p:cNvPr>
          <p:cNvPicPr>
            <a:picLocks/>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8180"/>
          <a:stretch/>
        </p:blipFill>
        <p:spPr>
          <a:xfrm>
            <a:off x="-2289" y="1"/>
            <a:ext cx="12194287" cy="1980000"/>
          </a:xfrm>
          <a:prstGeom prst="rect">
            <a:avLst/>
          </a:prstGeom>
        </p:spPr>
      </p:pic>
      <p:sp>
        <p:nvSpPr>
          <p:cNvPr id="8" name="Pladsholder til indhold 39">
            <a:extLst>
              <a:ext uri="{FF2B5EF4-FFF2-40B4-BE49-F238E27FC236}">
                <a16:creationId xmlns:a16="http://schemas.microsoft.com/office/drawing/2014/main" id="{7CDE4071-5989-F09B-FD7C-B1533761D9AF}"/>
              </a:ext>
            </a:extLst>
          </p:cNvPr>
          <p:cNvSpPr>
            <a:spLocks noGrp="1"/>
          </p:cNvSpPr>
          <p:nvPr>
            <p:ph sz="quarter" idx="16"/>
          </p:nvPr>
        </p:nvSpPr>
        <p:spPr>
          <a:xfrm>
            <a:off x="538799" y="540000"/>
            <a:ext cx="4320000" cy="5778000"/>
          </a:xfrm>
        </p:spPr>
        <p:txBody>
          <a:bodyPr lIns="0" tIns="0" rIns="0" bIns="0"/>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157872336"/>
      </p:ext>
    </p:extLst>
  </p:cSld>
  <p:clrMapOvr>
    <a:masterClrMapping/>
  </p:clrMapOvr>
  <p:extLst>
    <p:ext uri="{DCECCB84-F9BA-43D5-87BE-67443E8EF086}">
      <p15:sldGuideLst xmlns:p15="http://schemas.microsoft.com/office/powerpoint/2012/main">
        <p15:guide id="1" pos="406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bg>
      <p:bgPr>
        <a:solidFill>
          <a:srgbClr val="E7F0F4"/>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56F0F9D-8D29-33FF-94EE-83A6853DDDA2}"/>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9882"/>
          <a:stretch/>
        </p:blipFill>
        <p:spPr>
          <a:xfrm>
            <a:off x="0" y="-1"/>
            <a:ext cx="12192000" cy="1998000"/>
          </a:xfrm>
          <a:prstGeom prst="rect">
            <a:avLst/>
          </a:prstGeom>
        </p:spPr>
      </p:pic>
      <p:sp>
        <p:nvSpPr>
          <p:cNvPr id="15" name="Titel 1">
            <a:extLst>
              <a:ext uri="{FF2B5EF4-FFF2-40B4-BE49-F238E27FC236}">
                <a16:creationId xmlns:a16="http://schemas.microsoft.com/office/drawing/2014/main" id="{47378369-C6DA-5845-7D42-E0A13A968071}"/>
              </a:ext>
            </a:extLst>
          </p:cNvPr>
          <p:cNvSpPr>
            <a:spLocks noGrp="1"/>
          </p:cNvSpPr>
          <p:nvPr>
            <p:ph type="title" hasCustomPrompt="1"/>
          </p:nvPr>
        </p:nvSpPr>
        <p:spPr>
          <a:xfrm>
            <a:off x="5940000" y="1979999"/>
            <a:ext cx="5676000" cy="796251"/>
          </a:xfrm>
        </p:spPr>
        <p:txBody>
          <a:bodyPr lIns="0" tIns="0" rIns="0" bIns="0" anchor="t"/>
          <a:lstStyle>
            <a:lvl1pPr>
              <a:defRPr sz="2800" b="1">
                <a:latin typeface="+mn-lt"/>
              </a:defRPr>
            </a:lvl1pPr>
          </a:lstStyle>
          <a:p>
            <a:r>
              <a:rPr lang="da-DK"/>
              <a:t>Titel</a:t>
            </a:r>
          </a:p>
        </p:txBody>
      </p:sp>
      <p:sp>
        <p:nvSpPr>
          <p:cNvPr id="17" name="Pladsholder til tekst 56">
            <a:extLst>
              <a:ext uri="{FF2B5EF4-FFF2-40B4-BE49-F238E27FC236}">
                <a16:creationId xmlns:a16="http://schemas.microsoft.com/office/drawing/2014/main" id="{27EAB3D7-6B6F-898D-A162-65ECF3AC6798}"/>
              </a:ext>
            </a:extLst>
          </p:cNvPr>
          <p:cNvSpPr>
            <a:spLocks noGrp="1"/>
          </p:cNvSpPr>
          <p:nvPr>
            <p:ph type="body" sz="quarter" idx="12"/>
          </p:nvPr>
        </p:nvSpPr>
        <p:spPr>
          <a:xfrm>
            <a:off x="5940000" y="2808000"/>
            <a:ext cx="4680000" cy="3231368"/>
          </a:xfrm>
        </p:spPr>
        <p:txBody>
          <a:bodyPr lIns="0" tIns="0" rIns="0" bIns="0"/>
          <a:lstStyle>
            <a:lvl1pPr marL="0" indent="0">
              <a:buFont typeface="Arial" panose="020B0604020202020204" pitchFamily="34" charset="0"/>
              <a:buNone/>
              <a:defRPr sz="2000">
                <a:latin typeface="Calibri Light" panose="020F0302020204030204" pitchFamily="34" charset="0"/>
                <a:cs typeface="Calibri Light" panose="020F0302020204030204" pitchFamily="34" charset="0"/>
              </a:defRPr>
            </a:lvl1pPr>
          </a:lstStyle>
          <a:p>
            <a:pPr lvl="0"/>
            <a:r>
              <a:rPr lang="da-DK"/>
              <a:t>Klik for at redigere teksttypografierne i masteren</a:t>
            </a:r>
          </a:p>
        </p:txBody>
      </p:sp>
      <p:pic>
        <p:nvPicPr>
          <p:cNvPr id="5" name="Grafik 4">
            <a:extLst>
              <a:ext uri="{FF2B5EF4-FFF2-40B4-BE49-F238E27FC236}">
                <a16:creationId xmlns:a16="http://schemas.microsoft.com/office/drawing/2014/main" id="{318D8BF6-CA46-94E1-E6F8-DAB384A8701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8001" y="360001"/>
            <a:ext cx="1116000" cy="1116000"/>
          </a:xfrm>
          <a:prstGeom prst="rect">
            <a:avLst/>
          </a:prstGeom>
        </p:spPr>
      </p:pic>
      <p:pic>
        <p:nvPicPr>
          <p:cNvPr id="6" name="Grafik 5">
            <a:extLst>
              <a:ext uri="{FF2B5EF4-FFF2-40B4-BE49-F238E27FC236}">
                <a16:creationId xmlns:a16="http://schemas.microsoft.com/office/drawing/2014/main" id="{736EE08C-345C-A1FB-BCCE-9463D4907C2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04001" y="6462000"/>
            <a:ext cx="3108624" cy="325581"/>
          </a:xfrm>
          <a:prstGeom prst="rect">
            <a:avLst/>
          </a:prstGeom>
        </p:spPr>
      </p:pic>
      <p:sp>
        <p:nvSpPr>
          <p:cNvPr id="8" name="Pladsholder til indhold 39">
            <a:extLst>
              <a:ext uri="{FF2B5EF4-FFF2-40B4-BE49-F238E27FC236}">
                <a16:creationId xmlns:a16="http://schemas.microsoft.com/office/drawing/2014/main" id="{7CDE4071-5989-F09B-FD7C-B1533761D9AF}"/>
              </a:ext>
            </a:extLst>
          </p:cNvPr>
          <p:cNvSpPr>
            <a:spLocks noGrp="1"/>
          </p:cNvSpPr>
          <p:nvPr>
            <p:ph sz="quarter" idx="16"/>
          </p:nvPr>
        </p:nvSpPr>
        <p:spPr>
          <a:xfrm>
            <a:off x="538799" y="540000"/>
            <a:ext cx="4320000" cy="5778000"/>
          </a:xfrm>
        </p:spPr>
        <p:txBody>
          <a:bodyPr lIns="0" tIns="0" rIns="0" bIns="0"/>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712856894"/>
      </p:ext>
    </p:extLst>
  </p:cSld>
  <p:clrMapOvr>
    <a:masterClrMapping/>
  </p:clrMapOvr>
  <p:extLst>
    <p:ext uri="{DCECCB84-F9BA-43D5-87BE-67443E8EF086}">
      <p15:sldGuideLst xmlns:p15="http://schemas.microsoft.com/office/powerpoint/2012/main">
        <p15:guide id="1" pos="406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bg>
      <p:bgPr>
        <a:solidFill>
          <a:srgbClr val="E7F0F4"/>
        </a:solidFill>
        <a:effectLst/>
      </p:bgPr>
    </p:bg>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40255631-EE34-D82B-1AE1-51E131127497}"/>
              </a:ext>
            </a:extLst>
          </p:cNvPr>
          <p:cNvSpPr>
            <a:spLocks noGrp="1"/>
          </p:cNvSpPr>
          <p:nvPr>
            <p:ph type="title" hasCustomPrompt="1"/>
          </p:nvPr>
        </p:nvSpPr>
        <p:spPr>
          <a:xfrm>
            <a:off x="2646078" y="2340000"/>
            <a:ext cx="7200000" cy="1260000"/>
          </a:xfrm>
        </p:spPr>
        <p:txBody>
          <a:bodyPr lIns="0" tIns="0" rIns="0" bIns="0" anchor="t"/>
          <a:lstStyle>
            <a:lvl1pPr algn="ctr">
              <a:defRPr sz="4200" b="1">
                <a:latin typeface="+mn-lt"/>
              </a:defRPr>
            </a:lvl1pPr>
          </a:lstStyle>
          <a:p>
            <a:r>
              <a:rPr lang="da-DK"/>
              <a:t>Titel</a:t>
            </a:r>
          </a:p>
        </p:txBody>
      </p:sp>
      <p:sp>
        <p:nvSpPr>
          <p:cNvPr id="13" name="Pladsholder til tekst 54">
            <a:extLst>
              <a:ext uri="{FF2B5EF4-FFF2-40B4-BE49-F238E27FC236}">
                <a16:creationId xmlns:a16="http://schemas.microsoft.com/office/drawing/2014/main" id="{12218E5D-6096-C4A8-4391-8C514378B73F}"/>
              </a:ext>
            </a:extLst>
          </p:cNvPr>
          <p:cNvSpPr>
            <a:spLocks noGrp="1"/>
          </p:cNvSpPr>
          <p:nvPr>
            <p:ph type="body" sz="quarter" idx="11" hasCustomPrompt="1"/>
          </p:nvPr>
        </p:nvSpPr>
        <p:spPr>
          <a:xfrm>
            <a:off x="2646078" y="3600000"/>
            <a:ext cx="7200000" cy="909120"/>
          </a:xfrm>
        </p:spPr>
        <p:txBody>
          <a:bodyPr lIns="0" tIns="0" rIns="0" bIns="0"/>
          <a:lstStyle>
            <a:lvl1pPr marL="0" indent="0" algn="ctr">
              <a:buNone/>
              <a:defRPr sz="20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a-DK"/>
              <a:t>Undertitel</a:t>
            </a:r>
          </a:p>
        </p:txBody>
      </p:sp>
      <p:pic>
        <p:nvPicPr>
          <p:cNvPr id="4" name="Grafik 3">
            <a:extLst>
              <a:ext uri="{FF2B5EF4-FFF2-40B4-BE49-F238E27FC236}">
                <a16:creationId xmlns:a16="http://schemas.microsoft.com/office/drawing/2014/main" id="{A1CC19E6-3F46-C885-8A47-2369BEE73E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0800" y="720000"/>
            <a:ext cx="1369392" cy="1369392"/>
          </a:xfrm>
          <a:prstGeom prst="rect">
            <a:avLst/>
          </a:prstGeom>
        </p:spPr>
      </p:pic>
      <p:pic>
        <p:nvPicPr>
          <p:cNvPr id="5" name="Grafik 4">
            <a:extLst>
              <a:ext uri="{FF2B5EF4-FFF2-40B4-BE49-F238E27FC236}">
                <a16:creationId xmlns:a16="http://schemas.microsoft.com/office/drawing/2014/main" id="{68487DE0-9E10-EB46-A191-BBF40F77312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00" y="6462000"/>
            <a:ext cx="3108624" cy="325581"/>
          </a:xfrm>
          <a:prstGeom prst="rect">
            <a:avLst/>
          </a:prstGeom>
        </p:spPr>
      </p:pic>
    </p:spTree>
    <p:extLst>
      <p:ext uri="{BB962C8B-B14F-4D97-AF65-F5344CB8AC3E}">
        <p14:creationId xmlns:p14="http://schemas.microsoft.com/office/powerpoint/2010/main" val="2130178860"/>
      </p:ext>
    </p:extLst>
  </p:cSld>
  <p:clrMapOvr>
    <a:masterClrMapping/>
  </p:clrMapOvr>
  <p:extLst>
    <p:ext uri="{DCECCB84-F9BA-43D5-87BE-67443E8EF086}">
      <p15:sldGuideLst xmlns:p15="http://schemas.microsoft.com/office/powerpoint/2012/main">
        <p15:guide id="1" pos="4611">
          <p15:clr>
            <a:srgbClr val="FBAE40"/>
          </p15:clr>
        </p15:guide>
        <p15:guide id="2" orient="horz" pos="1353">
          <p15:clr>
            <a:srgbClr val="FBAE40"/>
          </p15:clr>
        </p15:guide>
        <p15:guide id="3" pos="3840">
          <p15:clr>
            <a:srgbClr val="FBAE40"/>
          </p15:clr>
        </p15:guide>
        <p15:guide id="4" orient="horz" pos="3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bg>
      <p:bgPr>
        <a:solidFill>
          <a:srgbClr val="E7F0F4"/>
        </a:solidFill>
        <a:effectLst/>
      </p:bgPr>
    </p:bg>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8AF0F4C8-8CD4-3EBD-15D8-49B07A54823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495" t="3860"/>
          <a:stretch/>
        </p:blipFill>
        <p:spPr>
          <a:xfrm>
            <a:off x="9539999" y="2736000"/>
            <a:ext cx="3575925" cy="4501201"/>
          </a:xfrm>
          <a:prstGeom prst="rect">
            <a:avLst/>
          </a:prstGeom>
        </p:spPr>
      </p:pic>
      <p:pic>
        <p:nvPicPr>
          <p:cNvPr id="2" name="Grafik 1">
            <a:extLst>
              <a:ext uri="{FF2B5EF4-FFF2-40B4-BE49-F238E27FC236}">
                <a16:creationId xmlns:a16="http://schemas.microsoft.com/office/drawing/2014/main" id="{B1F58270-AEEA-A48C-2E91-B2072375B4C7}"/>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17746"/>
          <a:stretch/>
        </p:blipFill>
        <p:spPr>
          <a:xfrm>
            <a:off x="360000" y="360000"/>
            <a:ext cx="1116000" cy="917957"/>
          </a:xfrm>
          <a:prstGeom prst="rect">
            <a:avLst/>
          </a:prstGeom>
        </p:spPr>
      </p:pic>
      <p:sp>
        <p:nvSpPr>
          <p:cNvPr id="12" name="Titel 1">
            <a:extLst>
              <a:ext uri="{FF2B5EF4-FFF2-40B4-BE49-F238E27FC236}">
                <a16:creationId xmlns:a16="http://schemas.microsoft.com/office/drawing/2014/main" id="{40255631-EE34-D82B-1AE1-51E131127497}"/>
              </a:ext>
            </a:extLst>
          </p:cNvPr>
          <p:cNvSpPr>
            <a:spLocks noGrp="1"/>
          </p:cNvSpPr>
          <p:nvPr>
            <p:ph type="title" hasCustomPrompt="1"/>
          </p:nvPr>
        </p:nvSpPr>
        <p:spPr>
          <a:xfrm>
            <a:off x="1775045" y="869339"/>
            <a:ext cx="7560000" cy="431826"/>
          </a:xfrm>
        </p:spPr>
        <p:txBody>
          <a:bodyPr lIns="0" tIns="0" rIns="0" bIns="0"/>
          <a:lstStyle>
            <a:lvl1pPr>
              <a:defRPr sz="2800" b="1">
                <a:latin typeface="+mn-lt"/>
              </a:defRPr>
            </a:lvl1pPr>
          </a:lstStyle>
          <a:p>
            <a:r>
              <a:rPr lang="da-DK"/>
              <a:t>Titel</a:t>
            </a:r>
          </a:p>
        </p:txBody>
      </p:sp>
      <p:sp>
        <p:nvSpPr>
          <p:cNvPr id="4" name="Pladsholder til indhold 3">
            <a:extLst>
              <a:ext uri="{FF2B5EF4-FFF2-40B4-BE49-F238E27FC236}">
                <a16:creationId xmlns:a16="http://schemas.microsoft.com/office/drawing/2014/main" id="{DAF98BD4-B2CF-33E3-96E8-CFEA0B150BFD}"/>
              </a:ext>
            </a:extLst>
          </p:cNvPr>
          <p:cNvSpPr>
            <a:spLocks noGrp="1"/>
          </p:cNvSpPr>
          <p:nvPr>
            <p:ph sz="quarter" idx="13"/>
          </p:nvPr>
        </p:nvSpPr>
        <p:spPr>
          <a:xfrm>
            <a:off x="1260000" y="1700213"/>
            <a:ext cx="8075045" cy="4608512"/>
          </a:xfrm>
        </p:spPr>
        <p:txBody>
          <a:bodyPr lIns="0" tIns="0" rIns="0" bIns="0"/>
          <a:lstStyle>
            <a:lvl1pPr>
              <a:defRPr sz="2000"/>
            </a:lvl1pPr>
            <a:lvl2pPr>
              <a:defRPr sz="2000"/>
            </a:lvl2pPr>
            <a:lvl3pPr>
              <a:defRPr sz="2000"/>
            </a:lvl3pPr>
            <a:lvl4pPr>
              <a:defRPr sz="2000"/>
            </a:lvl4pPr>
            <a:lvl5pPr>
              <a:defRPr sz="2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998803585"/>
      </p:ext>
    </p:extLst>
  </p:cSld>
  <p:clrMapOvr>
    <a:masterClrMapping/>
  </p:clrMapOvr>
  <p:extLst>
    <p:ext uri="{DCECCB84-F9BA-43D5-87BE-67443E8EF086}">
      <p15:sldGuideLst xmlns:p15="http://schemas.microsoft.com/office/powerpoint/2012/main">
        <p15:guide id="1" pos="4611">
          <p15:clr>
            <a:srgbClr val="FBAE40"/>
          </p15:clr>
        </p15:guide>
        <p15:guide id="2" orient="horz" pos="1353">
          <p15:clr>
            <a:srgbClr val="FBAE40"/>
          </p15:clr>
        </p15:guide>
        <p15:guide id="3" pos="3840">
          <p15:clr>
            <a:srgbClr val="FBAE40"/>
          </p15:clr>
        </p15:guide>
        <p15:guide id="4" orient="horz" pos="3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da-DK"/>
          </a:p>
        </p:txBody>
      </p:sp>
      <p:sp>
        <p:nvSpPr>
          <p:cNvPr id="1027" name="Rectangle 3"/>
          <p:cNvSpPr>
            <a:spLocks noGrp="1" noChangeArrowheads="1"/>
          </p:cNvSpPr>
          <p:nvPr>
            <p:ph type="body" idx="1"/>
          </p:nvPr>
        </p:nvSpPr>
        <p:spPr bwMode="auto">
          <a:xfrm>
            <a:off x="624417" y="1341439"/>
            <a:ext cx="109728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cSld>
  <p:clrMap bg1="lt1" tx1="dk1" bg2="lt2" tx2="dk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60" r:id="rId5"/>
    <p:sldLayoutId id="2147483661" r:id="rId6"/>
    <p:sldLayoutId id="2147483663" r:id="rId7"/>
    <p:sldLayoutId id="2147483662" r:id="rId8"/>
    <p:sldLayoutId id="2147483667" r:id="rId9"/>
    <p:sldLayoutId id="2147483669" r:id="rId10"/>
    <p:sldLayoutId id="2147483673"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txStyles>
    <p:titleStyle>
      <a:lvl1pPr algn="l" rtl="0" eaLnBrk="1" fontAlgn="base" hangingPunct="1">
        <a:spcBef>
          <a:spcPct val="0"/>
        </a:spcBef>
        <a:spcAft>
          <a:spcPct val="0"/>
        </a:spcAft>
        <a:defRPr sz="2800">
          <a:solidFill>
            <a:srgbClr val="080808"/>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p:titleStyle>
    <p:bodyStyle>
      <a:lvl1pPr marL="363538" indent="-363538"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ea typeface="+mn-ea"/>
          <a:cs typeface="Calibri Light" panose="020F0302020204030204" pitchFamily="34" charset="0"/>
        </a:defRPr>
      </a:lvl1pPr>
      <a:lvl2pPr marL="715963" indent="-352425"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cs typeface="Calibri Light" panose="020F0302020204030204" pitchFamily="34" charset="0"/>
        </a:defRPr>
      </a:lvl2pPr>
      <a:lvl3pPr marL="1079500" indent="-363538"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cs typeface="Calibri Light" panose="020F0302020204030204" pitchFamily="34" charset="0"/>
        </a:defRPr>
      </a:lvl3pPr>
      <a:lvl4pPr marL="1431925" indent="-352425"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cs typeface="Calibri Light" panose="020F0302020204030204" pitchFamily="34" charset="0"/>
        </a:defRPr>
      </a:lvl4pPr>
      <a:lvl5pPr marL="1795463" indent="-363538"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cs typeface="Calibri Light" panose="020F0302020204030204" pitchFamily="34" charset="0"/>
        </a:defRPr>
      </a:lvl5pPr>
      <a:lvl6pPr marL="2514600" indent="-228600" algn="l" rtl="0" eaLnBrk="1" fontAlgn="base" hangingPunct="1">
        <a:spcBef>
          <a:spcPct val="20000"/>
        </a:spcBef>
        <a:spcAft>
          <a:spcPct val="0"/>
        </a:spcAft>
        <a:buChar char="»"/>
        <a:defRPr sz="2800">
          <a:solidFill>
            <a:schemeClr val="tx1"/>
          </a:solidFill>
          <a:latin typeface="+mn-lt"/>
          <a:cs typeface="+mn-cs"/>
        </a:defRPr>
      </a:lvl6pPr>
      <a:lvl7pPr marL="2971800" indent="-228600" algn="l" rtl="0" eaLnBrk="1" fontAlgn="base" hangingPunct="1">
        <a:spcBef>
          <a:spcPct val="20000"/>
        </a:spcBef>
        <a:spcAft>
          <a:spcPct val="0"/>
        </a:spcAft>
        <a:buChar char="»"/>
        <a:defRPr sz="2800">
          <a:solidFill>
            <a:schemeClr val="tx1"/>
          </a:solidFill>
          <a:latin typeface="+mn-lt"/>
          <a:cs typeface="+mn-cs"/>
        </a:defRPr>
      </a:lvl7pPr>
      <a:lvl8pPr marL="3429000" indent="-228600" algn="l" rtl="0" eaLnBrk="1" fontAlgn="base" hangingPunct="1">
        <a:spcBef>
          <a:spcPct val="20000"/>
        </a:spcBef>
        <a:spcAft>
          <a:spcPct val="0"/>
        </a:spcAft>
        <a:buChar char="»"/>
        <a:defRPr sz="2800">
          <a:solidFill>
            <a:schemeClr val="tx1"/>
          </a:solidFill>
          <a:latin typeface="+mn-lt"/>
          <a:cs typeface="+mn-cs"/>
        </a:defRPr>
      </a:lvl8pPr>
      <a:lvl9pPr marL="3886200" indent="-228600" algn="l" rtl="0" eaLnBrk="1" fontAlgn="base" hangingPunct="1">
        <a:spcBef>
          <a:spcPct val="20000"/>
        </a:spcBef>
        <a:spcAft>
          <a:spcPct val="0"/>
        </a:spcAft>
        <a:buChar char="»"/>
        <a:defRPr sz="2800">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mailto:siba@kerteminde.dk"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hyperlink" Target="mailto:rasmus.scheelke@svendborg.dk" TargetMode="External"/><Relationship Id="rId4" Type="http://schemas.openxmlformats.org/officeDocument/2006/relationships/hyperlink" Target="mailto:sagru@vejle.dk"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www.fmk.dk/gr&#248;n"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fmk.dk/gr&#248;n" TargetMode="External"/><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60C18-C8DC-0680-1341-FA60FD167C5F}"/>
              </a:ext>
            </a:extLst>
          </p:cNvPr>
          <p:cNvSpPr>
            <a:spLocks noGrp="1"/>
          </p:cNvSpPr>
          <p:nvPr>
            <p:ph type="title"/>
          </p:nvPr>
        </p:nvSpPr>
        <p:spPr/>
        <p:txBody>
          <a:bodyPr/>
          <a:lstStyle/>
          <a:p>
            <a:r>
              <a:rPr lang="da-DK"/>
              <a:t>Grøn Trepart</a:t>
            </a:r>
          </a:p>
        </p:txBody>
      </p:sp>
      <p:sp>
        <p:nvSpPr>
          <p:cNvPr id="3" name="Pladsholder til tekst 2">
            <a:extLst>
              <a:ext uri="{FF2B5EF4-FFF2-40B4-BE49-F238E27FC236}">
                <a16:creationId xmlns:a16="http://schemas.microsoft.com/office/drawing/2014/main" id="{9A95B651-5F3F-C804-FFFC-90343D5012B2}"/>
              </a:ext>
            </a:extLst>
          </p:cNvPr>
          <p:cNvSpPr>
            <a:spLocks noGrp="1"/>
          </p:cNvSpPr>
          <p:nvPr>
            <p:ph type="body" sz="quarter" idx="12"/>
          </p:nvPr>
        </p:nvSpPr>
        <p:spPr/>
        <p:txBody>
          <a:bodyPr/>
          <a:lstStyle/>
          <a:p>
            <a:r>
              <a:rPr lang="da-DK">
                <a:latin typeface="Calibri Light"/>
                <a:ea typeface="Calibri Light"/>
                <a:cs typeface="Calibri Light"/>
              </a:rPr>
              <a:t>Dialogmøde om Grøn Trepart for lodsejere</a:t>
            </a:r>
          </a:p>
          <a:p>
            <a:endParaRPr lang="da-DK"/>
          </a:p>
          <a:p>
            <a:r>
              <a:rPr lang="da-DK">
                <a:latin typeface="Calibri Light"/>
                <a:ea typeface="Calibri Light"/>
                <a:cs typeface="Calibri Light"/>
              </a:rPr>
              <a:t>Den 30. september kl. 18:30-21:00</a:t>
            </a:r>
          </a:p>
          <a:p>
            <a:endParaRPr lang="da-DK"/>
          </a:p>
          <a:p>
            <a:r>
              <a:rPr lang="da-DK">
                <a:latin typeface="Calibri Light"/>
                <a:ea typeface="Calibri Light"/>
                <a:cs typeface="Calibri Light"/>
              </a:rPr>
              <a:t>På </a:t>
            </a:r>
            <a:r>
              <a:rPr lang="da-DK" err="1">
                <a:latin typeface="Calibri Light"/>
                <a:ea typeface="Calibri Light"/>
                <a:cs typeface="Calibri Light"/>
              </a:rPr>
              <a:t>Hjemly</a:t>
            </a:r>
            <a:r>
              <a:rPr lang="da-DK">
                <a:latin typeface="Calibri Light"/>
                <a:ea typeface="Calibri Light"/>
                <a:cs typeface="Calibri Light"/>
              </a:rPr>
              <a:t> Fri- og Efterskole</a:t>
            </a:r>
          </a:p>
          <a:p>
            <a:endParaRPr lang="da-DK"/>
          </a:p>
          <a:p>
            <a:endParaRPr lang="da-DK"/>
          </a:p>
        </p:txBody>
      </p:sp>
      <p:pic>
        <p:nvPicPr>
          <p:cNvPr id="6" name="Pladsholder til billede 5" descr="Et billede, der indeholder udendørs, sky, Naturlandskab, træ&#10;&#10;Indhold genereret af kunstig intelligens kan være forkert.">
            <a:extLst>
              <a:ext uri="{FF2B5EF4-FFF2-40B4-BE49-F238E27FC236}">
                <a16:creationId xmlns:a16="http://schemas.microsoft.com/office/drawing/2014/main" id="{1E91702D-A369-ED89-C15C-C47AD68BBF7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494" r="31494"/>
          <a:stretch>
            <a:fillRect/>
          </a:stretch>
        </p:blipFill>
        <p:spPr/>
      </p:pic>
    </p:spTree>
    <p:extLst>
      <p:ext uri="{BB962C8B-B14F-4D97-AF65-F5344CB8AC3E}">
        <p14:creationId xmlns:p14="http://schemas.microsoft.com/office/powerpoint/2010/main" val="618302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9A76C3-BB81-E305-84EF-D15C2461E741}"/>
              </a:ext>
            </a:extLst>
          </p:cNvPr>
          <p:cNvPicPr>
            <a:picLocks noChangeAspect="1"/>
          </p:cNvPicPr>
          <p:nvPr/>
        </p:nvPicPr>
        <p:blipFill>
          <a:blip r:embed="rId3"/>
          <a:stretch>
            <a:fillRect/>
          </a:stretch>
        </p:blipFill>
        <p:spPr>
          <a:xfrm>
            <a:off x="1529765" y="0"/>
            <a:ext cx="9132470" cy="6858000"/>
          </a:xfrm>
          <a:prstGeom prst="rect">
            <a:avLst/>
          </a:prstGeom>
        </p:spPr>
      </p:pic>
    </p:spTree>
    <p:extLst>
      <p:ext uri="{BB962C8B-B14F-4D97-AF65-F5344CB8AC3E}">
        <p14:creationId xmlns:p14="http://schemas.microsoft.com/office/powerpoint/2010/main" val="562066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C3CCC2-7D46-B13D-D00C-5974BCF5E8DA}"/>
              </a:ext>
            </a:extLst>
          </p:cNvPr>
          <p:cNvPicPr>
            <a:picLocks noChangeAspect="1"/>
          </p:cNvPicPr>
          <p:nvPr/>
        </p:nvPicPr>
        <p:blipFill>
          <a:blip r:embed="rId2"/>
          <a:stretch>
            <a:fillRect/>
          </a:stretch>
        </p:blipFill>
        <p:spPr>
          <a:xfrm>
            <a:off x="578713" y="689318"/>
            <a:ext cx="11122069" cy="5677330"/>
          </a:xfrm>
          <a:prstGeom prst="rect">
            <a:avLst/>
          </a:prstGeom>
        </p:spPr>
      </p:pic>
    </p:spTree>
    <p:extLst>
      <p:ext uri="{BB962C8B-B14F-4D97-AF65-F5344CB8AC3E}">
        <p14:creationId xmlns:p14="http://schemas.microsoft.com/office/powerpoint/2010/main" val="3882719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938D174-FC9A-D046-EDBA-2B59743EFF71}"/>
              </a:ext>
            </a:extLst>
          </p:cNvPr>
          <p:cNvPicPr>
            <a:picLocks noChangeAspect="1"/>
          </p:cNvPicPr>
          <p:nvPr/>
        </p:nvPicPr>
        <p:blipFill>
          <a:blip r:embed="rId3"/>
          <a:stretch>
            <a:fillRect/>
          </a:stretch>
        </p:blipFill>
        <p:spPr>
          <a:xfrm>
            <a:off x="866605" y="815926"/>
            <a:ext cx="10821216" cy="5616075"/>
          </a:xfrm>
          <a:prstGeom prst="rect">
            <a:avLst/>
          </a:prstGeom>
        </p:spPr>
      </p:pic>
    </p:spTree>
    <p:extLst>
      <p:ext uri="{BB962C8B-B14F-4D97-AF65-F5344CB8AC3E}">
        <p14:creationId xmlns:p14="http://schemas.microsoft.com/office/powerpoint/2010/main" val="2590244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5E14C359-F16F-F553-8590-9FF24250252E}"/>
              </a:ext>
            </a:extLst>
          </p:cNvPr>
          <p:cNvGraphicFramePr>
            <a:graphicFrameLocks noGrp="1"/>
          </p:cNvGraphicFramePr>
          <p:nvPr>
            <p:ph idx="1"/>
          </p:nvPr>
        </p:nvGraphicFramePr>
        <p:xfrm>
          <a:off x="184935" y="-92467"/>
          <a:ext cx="11578975" cy="6811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008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79101-F2E1-4A68-DDA6-BA3734F2A321}"/>
              </a:ext>
            </a:extLst>
          </p:cNvPr>
          <p:cNvSpPr>
            <a:spLocks noGrp="1"/>
          </p:cNvSpPr>
          <p:nvPr>
            <p:ph type="title"/>
          </p:nvPr>
        </p:nvSpPr>
        <p:spPr/>
        <p:txBody>
          <a:bodyPr>
            <a:normAutofit/>
          </a:bodyPr>
          <a:lstStyle/>
          <a:p>
            <a:r>
              <a:rPr lang="da-DK" sz="4000" b="1">
                <a:latin typeface="Arial" panose="020B0604020202020204" pitchFamily="34" charset="0"/>
                <a:cs typeface="Arial" panose="020B0604020202020204" pitchFamily="34" charset="0"/>
              </a:rPr>
              <a:t>Trepartssekretariater</a:t>
            </a:r>
          </a:p>
        </p:txBody>
      </p:sp>
      <p:sp>
        <p:nvSpPr>
          <p:cNvPr id="3" name="Pladsholder til indhold 2">
            <a:extLst>
              <a:ext uri="{FF2B5EF4-FFF2-40B4-BE49-F238E27FC236}">
                <a16:creationId xmlns:a16="http://schemas.microsoft.com/office/drawing/2014/main" id="{2EF3F808-7375-216C-D42A-1983C83E1463}"/>
              </a:ext>
            </a:extLst>
          </p:cNvPr>
          <p:cNvSpPr>
            <a:spLocks noGrp="1"/>
          </p:cNvSpPr>
          <p:nvPr>
            <p:ph idx="1"/>
          </p:nvPr>
        </p:nvSpPr>
        <p:spPr/>
        <p:txBody>
          <a:bodyPr/>
          <a:lstStyle/>
          <a:p>
            <a:r>
              <a:rPr lang="da-DK">
                <a:latin typeface="Arial" panose="020B0604020202020204" pitchFamily="34" charset="0"/>
                <a:cs typeface="Arial" panose="020B0604020202020204" pitchFamily="34" charset="0"/>
              </a:rPr>
              <a:t>Odense Fjord og Storebælt: Signe Balezantis | </a:t>
            </a:r>
            <a:r>
              <a:rPr lang="da-DK">
                <a:latin typeface="Arial" panose="020B0604020202020204" pitchFamily="34" charset="0"/>
                <a:cs typeface="Arial" panose="020B0604020202020204" pitchFamily="34" charset="0"/>
                <a:hlinkClick r:id="rId3"/>
              </a:rPr>
              <a:t>siba@kerteminde.dk</a:t>
            </a:r>
            <a:r>
              <a:rPr lang="da-DK">
                <a:latin typeface="Arial" panose="020B0604020202020204" pitchFamily="34" charset="0"/>
                <a:cs typeface="Arial" panose="020B0604020202020204" pitchFamily="34" charset="0"/>
              </a:rPr>
              <a:t> | 20 31 72 87</a:t>
            </a:r>
          </a:p>
          <a:p>
            <a:endParaRPr lang="da-DK">
              <a:latin typeface="Arial" panose="020B0604020202020204" pitchFamily="34" charset="0"/>
              <a:cs typeface="Arial" panose="020B0604020202020204" pitchFamily="34" charset="0"/>
            </a:endParaRPr>
          </a:p>
          <a:p>
            <a:r>
              <a:rPr lang="da-DK">
                <a:latin typeface="Arial" panose="020B0604020202020204" pitchFamily="34" charset="0"/>
                <a:cs typeface="Arial" panose="020B0604020202020204" pitchFamily="34" charset="0"/>
              </a:rPr>
              <a:t>Lillebælt/Fyn: Sabrina Ruzanski | </a:t>
            </a:r>
            <a:r>
              <a:rPr lang="da-DK">
                <a:latin typeface="Arial" panose="020B0604020202020204" pitchFamily="34" charset="0"/>
                <a:cs typeface="Arial" panose="020B0604020202020204" pitchFamily="34" charset="0"/>
                <a:hlinkClick r:id="rId4"/>
              </a:rPr>
              <a:t>sagru@vejle.dk</a:t>
            </a:r>
            <a:r>
              <a:rPr lang="da-DK">
                <a:latin typeface="Arial" panose="020B0604020202020204" pitchFamily="34" charset="0"/>
                <a:cs typeface="Arial" panose="020B0604020202020204" pitchFamily="34" charset="0"/>
              </a:rPr>
              <a:t> | 21750624</a:t>
            </a:r>
          </a:p>
          <a:p>
            <a:endParaRPr lang="da-DK">
              <a:latin typeface="Arial" panose="020B0604020202020204" pitchFamily="34" charset="0"/>
              <a:cs typeface="Arial" panose="020B0604020202020204" pitchFamily="34" charset="0"/>
            </a:endParaRPr>
          </a:p>
          <a:p>
            <a:r>
              <a:rPr lang="da-DK">
                <a:latin typeface="Arial" panose="020B0604020202020204" pitchFamily="34" charset="0"/>
                <a:cs typeface="Arial" panose="020B0604020202020204" pitchFamily="34" charset="0"/>
              </a:rPr>
              <a:t>Det Sydfynske Øhav: Rasmus Scheelke | </a:t>
            </a:r>
            <a:r>
              <a:rPr lang="da-DK">
                <a:latin typeface="Arial" panose="020B0604020202020204" pitchFamily="34" charset="0"/>
                <a:cs typeface="Arial" panose="020B0604020202020204" pitchFamily="34" charset="0"/>
                <a:hlinkClick r:id="rId5"/>
              </a:rPr>
              <a:t>rasmus.scheelke@svendborg.dk</a:t>
            </a:r>
            <a:r>
              <a:rPr lang="da-DK">
                <a:latin typeface="Arial" panose="020B0604020202020204" pitchFamily="34" charset="0"/>
                <a:cs typeface="Arial" panose="020B0604020202020204" pitchFamily="34" charset="0"/>
              </a:rPr>
              <a:t> | 23602548</a:t>
            </a:r>
          </a:p>
        </p:txBody>
      </p:sp>
    </p:spTree>
    <p:extLst>
      <p:ext uri="{BB962C8B-B14F-4D97-AF65-F5344CB8AC3E}">
        <p14:creationId xmlns:p14="http://schemas.microsoft.com/office/powerpoint/2010/main" val="1398924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5BA7-05F4-9AC0-8129-34AE404E173D}"/>
              </a:ext>
            </a:extLst>
          </p:cNvPr>
          <p:cNvSpPr>
            <a:spLocks noGrp="1"/>
          </p:cNvSpPr>
          <p:nvPr>
            <p:ph type="title"/>
          </p:nvPr>
        </p:nvSpPr>
        <p:spPr>
          <a:xfrm>
            <a:off x="1260000" y="2160000"/>
            <a:ext cx="5676000" cy="649301"/>
          </a:xfrm>
        </p:spPr>
        <p:txBody>
          <a:bodyPr wrap="square" anchor="t">
            <a:normAutofit/>
          </a:bodyPr>
          <a:lstStyle/>
          <a:p>
            <a:pPr>
              <a:lnSpc>
                <a:spcPct val="90000"/>
              </a:lnSpc>
            </a:pPr>
            <a:r>
              <a:rPr lang="en-US" sz="2600" err="1"/>
              <a:t>Oplæg</a:t>
            </a:r>
            <a:r>
              <a:rPr lang="en-US" sz="2600"/>
              <a:t> </a:t>
            </a:r>
            <a:r>
              <a:rPr lang="en-US" sz="2600" err="1"/>
              <a:t>ved</a:t>
            </a:r>
            <a:r>
              <a:rPr lang="en-US" sz="2600"/>
              <a:t> Faaborg-</a:t>
            </a:r>
            <a:r>
              <a:rPr lang="en-US" sz="2600" err="1"/>
              <a:t>Midtfyn</a:t>
            </a:r>
            <a:r>
              <a:rPr lang="en-US" sz="2600"/>
              <a:t> </a:t>
            </a:r>
            <a:r>
              <a:rPr lang="en-US" sz="2600" err="1"/>
              <a:t>Kommune</a:t>
            </a:r>
            <a:endParaRPr lang="en-US" sz="2600"/>
          </a:p>
        </p:txBody>
      </p:sp>
      <p:sp>
        <p:nvSpPr>
          <p:cNvPr id="3" name="Content Placeholder 2">
            <a:extLst>
              <a:ext uri="{FF2B5EF4-FFF2-40B4-BE49-F238E27FC236}">
                <a16:creationId xmlns:a16="http://schemas.microsoft.com/office/drawing/2014/main" id="{44E1A4E6-B275-F064-5104-83B193B172CD}"/>
              </a:ext>
            </a:extLst>
          </p:cNvPr>
          <p:cNvSpPr>
            <a:spLocks noGrp="1"/>
          </p:cNvSpPr>
          <p:nvPr>
            <p:ph type="body" sz="quarter" idx="12"/>
          </p:nvPr>
        </p:nvSpPr>
        <p:spPr>
          <a:xfrm>
            <a:off x="1440001" y="2852936"/>
            <a:ext cx="5496000" cy="3465063"/>
          </a:xfrm>
        </p:spPr>
        <p:txBody>
          <a:bodyPr wrap="square" anchor="t">
            <a:normAutofit/>
          </a:bodyPr>
          <a:lstStyle/>
          <a:p>
            <a:pPr marL="457200" indent="-457200">
              <a:buAutoNum type="arabicPeriod"/>
            </a:pPr>
            <a:r>
              <a:rPr lang="en-US" err="1">
                <a:latin typeface="Calibri Light"/>
                <a:ea typeface="Calibri Light"/>
                <a:cs typeface="Calibri Light"/>
              </a:rPr>
              <a:t>Forskellige</a:t>
            </a:r>
            <a:r>
              <a:rPr lang="en-US">
                <a:latin typeface="Calibri Light"/>
                <a:ea typeface="Calibri Light"/>
                <a:cs typeface="Calibri Light"/>
              </a:rPr>
              <a:t> typer </a:t>
            </a:r>
            <a:r>
              <a:rPr lang="en-US" err="1">
                <a:latin typeface="Calibri Light"/>
                <a:ea typeface="Calibri Light"/>
                <a:cs typeface="Calibri Light"/>
              </a:rPr>
              <a:t>projekter</a:t>
            </a:r>
            <a:r>
              <a:rPr lang="en-US">
                <a:latin typeface="Calibri Light"/>
                <a:ea typeface="Calibri Light"/>
                <a:cs typeface="Calibri Light"/>
              </a:rPr>
              <a:t> </a:t>
            </a:r>
            <a:r>
              <a:rPr lang="en-US" err="1">
                <a:latin typeface="Calibri Light"/>
                <a:ea typeface="Calibri Light"/>
                <a:cs typeface="Calibri Light"/>
              </a:rPr>
              <a:t>i</a:t>
            </a:r>
            <a:r>
              <a:rPr lang="en-US">
                <a:latin typeface="Calibri Light"/>
                <a:ea typeface="Calibri Light"/>
                <a:cs typeface="Calibri Light"/>
              </a:rPr>
              <a:t> </a:t>
            </a:r>
            <a:r>
              <a:rPr lang="en-US" err="1">
                <a:latin typeface="Calibri Light"/>
                <a:ea typeface="Calibri Light"/>
                <a:cs typeface="Calibri Light"/>
              </a:rPr>
              <a:t>omlægningsplanen</a:t>
            </a:r>
            <a:endParaRPr lang="en-US">
              <a:latin typeface="Calibri Light"/>
              <a:ea typeface="Calibri Light"/>
              <a:cs typeface="Calibri Light"/>
            </a:endParaRPr>
          </a:p>
          <a:p>
            <a:pPr marL="457200" indent="-457200">
              <a:buAutoNum type="arabicPeriod"/>
            </a:pPr>
            <a:r>
              <a:rPr lang="en-US" err="1">
                <a:latin typeface="Calibri Light"/>
                <a:ea typeface="Calibri Light"/>
                <a:cs typeface="Calibri Light"/>
              </a:rPr>
              <a:t>Baggrunden</a:t>
            </a:r>
            <a:r>
              <a:rPr lang="en-US">
                <a:latin typeface="Calibri Light"/>
                <a:ea typeface="Calibri Light"/>
                <a:cs typeface="Calibri Light"/>
              </a:rPr>
              <a:t> for </a:t>
            </a:r>
            <a:r>
              <a:rPr lang="en-US" err="1">
                <a:latin typeface="Calibri Light"/>
                <a:ea typeface="Calibri Light"/>
                <a:cs typeface="Calibri Light"/>
              </a:rPr>
              <a:t>projektforslagene</a:t>
            </a:r>
            <a:endParaRPr lang="en-US">
              <a:latin typeface="Calibri Light"/>
              <a:ea typeface="Calibri Light"/>
              <a:cs typeface="Calibri Light"/>
            </a:endParaRPr>
          </a:p>
          <a:p>
            <a:pPr marL="457200" indent="-457200">
              <a:buAutoNum type="arabicPeriod"/>
            </a:pPr>
            <a:r>
              <a:rPr lang="en-US" err="1">
                <a:latin typeface="Calibri Light"/>
                <a:ea typeface="Calibri Light"/>
                <a:cs typeface="Calibri Light"/>
              </a:rPr>
              <a:t>Samarbejde</a:t>
            </a:r>
            <a:r>
              <a:rPr lang="en-US">
                <a:latin typeface="Calibri Light"/>
                <a:ea typeface="Calibri Light"/>
                <a:cs typeface="Calibri Light"/>
              </a:rPr>
              <a:t> </a:t>
            </a:r>
            <a:r>
              <a:rPr lang="en-US" err="1">
                <a:latin typeface="Calibri Light"/>
                <a:ea typeface="Calibri Light"/>
                <a:cs typeface="Calibri Light"/>
              </a:rPr>
              <a:t>mellem</a:t>
            </a:r>
            <a:r>
              <a:rPr lang="en-US">
                <a:latin typeface="Calibri Light"/>
                <a:ea typeface="Calibri Light"/>
                <a:cs typeface="Calibri Light"/>
              </a:rPr>
              <a:t> </a:t>
            </a:r>
            <a:r>
              <a:rPr lang="en-US" err="1">
                <a:latin typeface="Calibri Light"/>
                <a:ea typeface="Calibri Light"/>
                <a:cs typeface="Calibri Light"/>
              </a:rPr>
              <a:t>kommunen</a:t>
            </a:r>
            <a:r>
              <a:rPr lang="en-US">
                <a:latin typeface="Calibri Light"/>
                <a:ea typeface="Calibri Light"/>
                <a:cs typeface="Calibri Light"/>
              </a:rPr>
              <a:t> </a:t>
            </a:r>
            <a:br>
              <a:rPr lang="en-US"/>
            </a:br>
            <a:r>
              <a:rPr lang="en-US" err="1">
                <a:latin typeface="Calibri Light"/>
                <a:ea typeface="Calibri Light"/>
                <a:cs typeface="Calibri Light"/>
              </a:rPr>
              <a:t>og</a:t>
            </a:r>
            <a:r>
              <a:rPr lang="en-US">
                <a:latin typeface="Calibri Light"/>
                <a:ea typeface="Calibri Light"/>
                <a:cs typeface="Calibri Light"/>
              </a:rPr>
              <a:t> </a:t>
            </a:r>
            <a:r>
              <a:rPr lang="en-US" err="1">
                <a:latin typeface="Calibri Light"/>
                <a:ea typeface="Calibri Light"/>
                <a:cs typeface="Calibri Light"/>
              </a:rPr>
              <a:t>lodsejerne</a:t>
            </a:r>
            <a:endParaRPr lang="en-US">
              <a:latin typeface="Calibri Light"/>
              <a:ea typeface="Calibri Light"/>
              <a:cs typeface="Calibri Light"/>
            </a:endParaRPr>
          </a:p>
          <a:p>
            <a:pPr marL="457200" indent="-457200">
              <a:buAutoNum type="arabicPeriod"/>
            </a:pPr>
            <a:r>
              <a:rPr lang="en-US" err="1">
                <a:latin typeface="Calibri Light"/>
                <a:ea typeface="Calibri Light"/>
                <a:cs typeface="Calibri Light"/>
              </a:rPr>
              <a:t>Frivillighed</a:t>
            </a:r>
            <a:r>
              <a:rPr lang="en-US">
                <a:latin typeface="Calibri Light"/>
                <a:ea typeface="Calibri Light"/>
                <a:cs typeface="Calibri Light"/>
              </a:rPr>
              <a:t> </a:t>
            </a:r>
            <a:r>
              <a:rPr lang="en-US" err="1">
                <a:latin typeface="Calibri Light"/>
                <a:ea typeface="Calibri Light"/>
                <a:cs typeface="Calibri Light"/>
              </a:rPr>
              <a:t>og</a:t>
            </a:r>
            <a:r>
              <a:rPr lang="en-US">
                <a:latin typeface="Calibri Light"/>
                <a:ea typeface="Calibri Light"/>
                <a:cs typeface="Calibri Light"/>
              </a:rPr>
              <a:t> </a:t>
            </a:r>
            <a:r>
              <a:rPr lang="en-US" err="1">
                <a:latin typeface="Calibri Light"/>
                <a:ea typeface="Calibri Light"/>
                <a:cs typeface="Calibri Light"/>
              </a:rPr>
              <a:t>kompensation</a:t>
            </a:r>
            <a:endParaRPr lang="en-US">
              <a:latin typeface="Calibri Light"/>
              <a:ea typeface="Calibri Light"/>
              <a:cs typeface="Calibri Light"/>
            </a:endParaRPr>
          </a:p>
          <a:p>
            <a:pPr marL="457200" indent="-457200">
              <a:buAutoNum type="arabicPeriod"/>
            </a:pPr>
            <a:r>
              <a:rPr lang="en-US">
                <a:latin typeface="Calibri Light"/>
                <a:ea typeface="Calibri Light"/>
                <a:cs typeface="Calibri Light"/>
              </a:rPr>
              <a:t>De </a:t>
            </a:r>
            <a:r>
              <a:rPr lang="en-US" err="1">
                <a:latin typeface="Calibri Light"/>
                <a:ea typeface="Calibri Light"/>
                <a:cs typeface="Calibri Light"/>
              </a:rPr>
              <a:t>første</a:t>
            </a:r>
            <a:r>
              <a:rPr lang="en-US">
                <a:latin typeface="Calibri Light"/>
                <a:ea typeface="Calibri Light"/>
                <a:cs typeface="Calibri Light"/>
              </a:rPr>
              <a:t> </a:t>
            </a:r>
            <a:r>
              <a:rPr lang="en-US" err="1">
                <a:latin typeface="Calibri Light"/>
                <a:ea typeface="Calibri Light"/>
                <a:cs typeface="Calibri Light"/>
              </a:rPr>
              <a:t>projekter</a:t>
            </a:r>
          </a:p>
        </p:txBody>
      </p:sp>
      <p:pic>
        <p:nvPicPr>
          <p:cNvPr id="4" name="Picture 3">
            <a:extLst>
              <a:ext uri="{FF2B5EF4-FFF2-40B4-BE49-F238E27FC236}">
                <a16:creationId xmlns:a16="http://schemas.microsoft.com/office/drawing/2014/main" id="{7A862B61-17C3-403C-C52D-32BE76B9C894}"/>
              </a:ext>
            </a:extLst>
          </p:cNvPr>
          <p:cNvPicPr>
            <a:picLocks noChangeAspect="1"/>
          </p:cNvPicPr>
          <p:nvPr/>
        </p:nvPicPr>
        <p:blipFill>
          <a:blip r:embed="rId2"/>
          <a:srcRect l="7027" r="36898"/>
          <a:stretch>
            <a:fillRect/>
          </a:stretch>
        </p:blipFill>
        <p:spPr>
          <a:xfrm>
            <a:off x="7333200" y="540000"/>
            <a:ext cx="4320000" cy="5778000"/>
          </a:xfrm>
          <a:prstGeom prst="rect">
            <a:avLst/>
          </a:prstGeom>
          <a:noFill/>
        </p:spPr>
      </p:pic>
    </p:spTree>
    <p:extLst>
      <p:ext uri="{BB962C8B-B14F-4D97-AF65-F5344CB8AC3E}">
        <p14:creationId xmlns:p14="http://schemas.microsoft.com/office/powerpoint/2010/main" val="2440527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1E875-5987-1303-9229-E1E7CD5FEA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DEB7D4-6AF2-2708-EB68-A6D93BA8A384}"/>
              </a:ext>
            </a:extLst>
          </p:cNvPr>
          <p:cNvPicPr>
            <a:picLocks noChangeAspect="1"/>
          </p:cNvPicPr>
          <p:nvPr/>
        </p:nvPicPr>
        <p:blipFill>
          <a:blip r:embed="rId2"/>
          <a:stretch>
            <a:fillRect/>
          </a:stretch>
        </p:blipFill>
        <p:spPr>
          <a:xfrm>
            <a:off x="865281" y="68263"/>
            <a:ext cx="10461438" cy="6721475"/>
          </a:xfrm>
          <a:prstGeom prst="rect">
            <a:avLst/>
          </a:prstGeom>
          <a:noFill/>
        </p:spPr>
      </p:pic>
      <p:sp>
        <p:nvSpPr>
          <p:cNvPr id="5" name="Oval 4">
            <a:extLst>
              <a:ext uri="{FF2B5EF4-FFF2-40B4-BE49-F238E27FC236}">
                <a16:creationId xmlns:a16="http://schemas.microsoft.com/office/drawing/2014/main" id="{CD9813BB-6502-CAA1-C9A6-143D01AC5490}"/>
              </a:ext>
            </a:extLst>
          </p:cNvPr>
          <p:cNvSpPr/>
          <p:nvPr/>
        </p:nvSpPr>
        <p:spPr>
          <a:xfrm>
            <a:off x="1944154" y="1332243"/>
            <a:ext cx="2770908" cy="57727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DD2248D-2952-3463-094B-DAA936BA04EF}"/>
              </a:ext>
            </a:extLst>
          </p:cNvPr>
          <p:cNvSpPr/>
          <p:nvPr/>
        </p:nvSpPr>
        <p:spPr>
          <a:xfrm>
            <a:off x="7897090" y="4964543"/>
            <a:ext cx="2770908" cy="57727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596F008-E6DF-C00B-F43B-F3F3E5BED1DF}"/>
              </a:ext>
            </a:extLst>
          </p:cNvPr>
          <p:cNvSpPr/>
          <p:nvPr/>
        </p:nvSpPr>
        <p:spPr>
          <a:xfrm>
            <a:off x="8358908" y="2944088"/>
            <a:ext cx="2770908" cy="577272"/>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155C941F-5803-AED9-1EF6-90CEAFA06AA3}"/>
              </a:ext>
            </a:extLst>
          </p:cNvPr>
          <p:cNvSpPr/>
          <p:nvPr/>
        </p:nvSpPr>
        <p:spPr>
          <a:xfrm>
            <a:off x="3325089" y="4756724"/>
            <a:ext cx="2770908" cy="78509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itle 1">
            <a:extLst>
              <a:ext uri="{FF2B5EF4-FFF2-40B4-BE49-F238E27FC236}">
                <a16:creationId xmlns:a16="http://schemas.microsoft.com/office/drawing/2014/main" id="{1C69E684-CDC5-002E-4617-F02305D69822}"/>
              </a:ext>
            </a:extLst>
          </p:cNvPr>
          <p:cNvSpPr>
            <a:spLocks noGrp="1"/>
          </p:cNvSpPr>
          <p:nvPr>
            <p:ph type="title"/>
          </p:nvPr>
        </p:nvSpPr>
        <p:spPr>
          <a:xfrm>
            <a:off x="609600" y="120030"/>
            <a:ext cx="10972800" cy="777875"/>
          </a:xfrm>
        </p:spPr>
        <p:txBody>
          <a:bodyPr/>
          <a:lstStyle/>
          <a:p>
            <a:r>
              <a:rPr lang="en-US" sz="3600">
                <a:ea typeface="Calibri"/>
              </a:rPr>
              <a:t>Typer </a:t>
            </a:r>
            <a:r>
              <a:rPr lang="en-US" sz="3600" err="1">
                <a:ea typeface="Calibri"/>
              </a:rPr>
              <a:t>af</a:t>
            </a:r>
            <a:r>
              <a:rPr lang="en-US" sz="3600">
                <a:ea typeface="Calibri"/>
              </a:rPr>
              <a:t> </a:t>
            </a:r>
            <a:r>
              <a:rPr lang="en-US" sz="3600" err="1">
                <a:ea typeface="Calibri"/>
              </a:rPr>
              <a:t>projekter</a:t>
            </a:r>
            <a:r>
              <a:rPr lang="en-US" sz="3600">
                <a:ea typeface="Calibri"/>
              </a:rPr>
              <a:t> </a:t>
            </a:r>
            <a:r>
              <a:rPr lang="en-US" sz="3600" err="1">
                <a:ea typeface="Calibri"/>
              </a:rPr>
              <a:t>i</a:t>
            </a:r>
            <a:r>
              <a:rPr lang="en-US" sz="3600">
                <a:ea typeface="Calibri"/>
              </a:rPr>
              <a:t> </a:t>
            </a:r>
            <a:r>
              <a:rPr lang="en-US" sz="3600" err="1">
                <a:ea typeface="Calibri"/>
              </a:rPr>
              <a:t>omlægningsplanen</a:t>
            </a:r>
            <a:r>
              <a:rPr lang="en-US" sz="3600">
                <a:ea typeface="Calibri"/>
              </a:rPr>
              <a:t> - </a:t>
            </a:r>
            <a:r>
              <a:rPr lang="en-US" sz="3600" err="1">
                <a:ea typeface="Calibri"/>
              </a:rPr>
              <a:t>potentialer</a:t>
            </a:r>
            <a:endParaRPr lang="en-US" sz="3600" err="1"/>
          </a:p>
        </p:txBody>
      </p:sp>
    </p:spTree>
    <p:extLst>
      <p:ext uri="{BB962C8B-B14F-4D97-AF65-F5344CB8AC3E}">
        <p14:creationId xmlns:p14="http://schemas.microsoft.com/office/powerpoint/2010/main" val="2318657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49B2-8BDB-9653-C4E5-7AE6CB820AA2}"/>
              </a:ext>
            </a:extLst>
          </p:cNvPr>
          <p:cNvSpPr>
            <a:spLocks noGrp="1"/>
          </p:cNvSpPr>
          <p:nvPr>
            <p:ph type="title"/>
          </p:nvPr>
        </p:nvSpPr>
        <p:spPr>
          <a:xfrm>
            <a:off x="609600" y="246761"/>
            <a:ext cx="10972800" cy="777875"/>
          </a:xfrm>
        </p:spPr>
        <p:txBody>
          <a:bodyPr/>
          <a:lstStyle/>
          <a:p>
            <a:r>
              <a:rPr lang="en-US" sz="3600" err="1">
                <a:ea typeface="Calibri"/>
              </a:rPr>
              <a:t>Baggrund</a:t>
            </a:r>
            <a:r>
              <a:rPr lang="en-US" sz="3600">
                <a:ea typeface="Calibri"/>
              </a:rPr>
              <a:t>: </a:t>
            </a:r>
            <a:r>
              <a:rPr lang="en-US" sz="3600" err="1">
                <a:ea typeface="Calibri"/>
              </a:rPr>
              <a:t>Potentiale</a:t>
            </a:r>
            <a:r>
              <a:rPr lang="en-US" sz="3600">
                <a:ea typeface="Calibri"/>
              </a:rPr>
              <a:t> </a:t>
            </a:r>
            <a:r>
              <a:rPr lang="en-US" sz="3600" err="1">
                <a:ea typeface="Calibri"/>
              </a:rPr>
              <a:t>til</a:t>
            </a:r>
            <a:r>
              <a:rPr lang="en-US" sz="3600">
                <a:ea typeface="Calibri"/>
              </a:rPr>
              <a:t> </a:t>
            </a:r>
            <a:r>
              <a:rPr lang="en-US" sz="3600" err="1">
                <a:ea typeface="Calibri"/>
              </a:rPr>
              <a:t>vådområder</a:t>
            </a:r>
          </a:p>
        </p:txBody>
      </p:sp>
      <p:sp>
        <p:nvSpPr>
          <p:cNvPr id="3" name="Content Placeholder 2">
            <a:extLst>
              <a:ext uri="{FF2B5EF4-FFF2-40B4-BE49-F238E27FC236}">
                <a16:creationId xmlns:a16="http://schemas.microsoft.com/office/drawing/2014/main" id="{618CBF2A-C0CE-4689-7626-71654B139CAB}"/>
              </a:ext>
            </a:extLst>
          </p:cNvPr>
          <p:cNvSpPr>
            <a:spLocks noGrp="1"/>
          </p:cNvSpPr>
          <p:nvPr>
            <p:ph idx="1"/>
          </p:nvPr>
        </p:nvSpPr>
        <p:spPr/>
        <p:txBody>
          <a:bodyPr/>
          <a:lstStyle/>
          <a:p>
            <a:pPr marL="363220" indent="-363220"/>
            <a:r>
              <a:rPr lang="en-US" b="1" err="1">
                <a:latin typeface="Calibri Light"/>
                <a:ea typeface="Calibri Light"/>
                <a:cs typeface="Calibri Light"/>
              </a:rPr>
              <a:t>Kommunebidrag</a:t>
            </a:r>
            <a:r>
              <a:rPr lang="en-US" b="1">
                <a:latin typeface="Calibri Light"/>
                <a:ea typeface="Calibri Light"/>
                <a:cs typeface="Calibri Light"/>
              </a:rPr>
              <a:t> (data)</a:t>
            </a:r>
          </a:p>
          <a:p>
            <a:pPr marL="363220" indent="-363220"/>
            <a:r>
              <a:rPr lang="en-US" b="1" err="1">
                <a:latin typeface="Calibri Light"/>
                <a:ea typeface="Calibri Light"/>
                <a:cs typeface="Calibri Light"/>
              </a:rPr>
              <a:t>Bidrag</a:t>
            </a:r>
            <a:r>
              <a:rPr lang="en-US" b="1">
                <a:latin typeface="Calibri Light"/>
                <a:ea typeface="Calibri Light"/>
                <a:cs typeface="Calibri Light"/>
              </a:rPr>
              <a:t> </a:t>
            </a:r>
            <a:r>
              <a:rPr lang="en-US" b="1" err="1">
                <a:latin typeface="Calibri Light"/>
                <a:ea typeface="Calibri Light"/>
                <a:cs typeface="Calibri Light"/>
              </a:rPr>
              <a:t>fra</a:t>
            </a:r>
            <a:r>
              <a:rPr lang="en-US" b="1">
                <a:latin typeface="Calibri Light"/>
                <a:ea typeface="Calibri Light"/>
                <a:cs typeface="Calibri Light"/>
              </a:rPr>
              <a:t> </a:t>
            </a:r>
            <a:r>
              <a:rPr lang="en-US" b="1" err="1">
                <a:latin typeface="Calibri Light"/>
                <a:ea typeface="Calibri Light"/>
                <a:cs typeface="Calibri Light"/>
              </a:rPr>
              <a:t>landbruget</a:t>
            </a:r>
            <a:endParaRPr lang="en-US" b="1">
              <a:latin typeface="Calibri Light"/>
              <a:ea typeface="Calibri Light"/>
              <a:cs typeface="Calibri Light"/>
            </a:endParaRPr>
          </a:p>
          <a:p>
            <a:pPr marL="363220" indent="-363220"/>
            <a:r>
              <a:rPr lang="en-US" b="1" err="1">
                <a:latin typeface="Calibri Light"/>
                <a:ea typeface="Calibri Light"/>
                <a:cs typeface="Calibri Light"/>
              </a:rPr>
              <a:t>Bidrag</a:t>
            </a:r>
            <a:r>
              <a:rPr lang="en-US" b="1">
                <a:latin typeface="Calibri Light"/>
                <a:ea typeface="Calibri Light"/>
                <a:cs typeface="Calibri Light"/>
              </a:rPr>
              <a:t> </a:t>
            </a:r>
            <a:r>
              <a:rPr lang="en-US" b="1" err="1">
                <a:latin typeface="Calibri Light"/>
                <a:ea typeface="Calibri Light"/>
                <a:cs typeface="Calibri Light"/>
              </a:rPr>
              <a:t>fra</a:t>
            </a:r>
            <a:r>
              <a:rPr lang="en-US" b="1">
                <a:latin typeface="Calibri Light"/>
                <a:ea typeface="Calibri Light"/>
                <a:cs typeface="Calibri Light"/>
              </a:rPr>
              <a:t> </a:t>
            </a:r>
            <a:r>
              <a:rPr lang="en-US" b="1" err="1">
                <a:latin typeface="Calibri Light"/>
                <a:ea typeface="Calibri Light"/>
                <a:cs typeface="Calibri Light"/>
              </a:rPr>
              <a:t>lodsejere</a:t>
            </a:r>
            <a:endParaRPr lang="en-US" b="1">
              <a:latin typeface="Calibri Light"/>
              <a:ea typeface="Calibri Light"/>
              <a:cs typeface="Calibri Light"/>
            </a:endParaRPr>
          </a:p>
          <a:p>
            <a:pPr marL="363220" indent="-363220"/>
            <a:r>
              <a:rPr lang="en-US" err="1">
                <a:latin typeface="Calibri Light"/>
                <a:ea typeface="Calibri Light"/>
                <a:cs typeface="Calibri Light"/>
              </a:rPr>
              <a:t>Bidrag</a:t>
            </a:r>
            <a:r>
              <a:rPr lang="en-US">
                <a:latin typeface="Calibri Light"/>
                <a:ea typeface="Calibri Light"/>
                <a:cs typeface="Calibri Light"/>
              </a:rPr>
              <a:t> </a:t>
            </a:r>
            <a:r>
              <a:rPr lang="en-US" err="1">
                <a:latin typeface="Calibri Light"/>
                <a:ea typeface="Calibri Light"/>
                <a:cs typeface="Calibri Light"/>
              </a:rPr>
              <a:t>fra</a:t>
            </a:r>
            <a:r>
              <a:rPr lang="en-US">
                <a:latin typeface="Calibri Light"/>
                <a:ea typeface="Calibri Light"/>
                <a:cs typeface="Calibri Light"/>
              </a:rPr>
              <a:t> DN</a:t>
            </a:r>
            <a:endParaRPr lang="en-US">
              <a:ea typeface="Calibri Light" panose="020F0302020204030204" pitchFamily="34" charset="0"/>
            </a:endParaRPr>
          </a:p>
        </p:txBody>
      </p:sp>
      <p:pic>
        <p:nvPicPr>
          <p:cNvPr id="4" name="Picture 3">
            <a:extLst>
              <a:ext uri="{FF2B5EF4-FFF2-40B4-BE49-F238E27FC236}">
                <a16:creationId xmlns:a16="http://schemas.microsoft.com/office/drawing/2014/main" id="{A17FF757-BC11-EA57-1833-03837F6FEFF9}"/>
              </a:ext>
            </a:extLst>
          </p:cNvPr>
          <p:cNvPicPr>
            <a:picLocks noChangeAspect="1"/>
          </p:cNvPicPr>
          <p:nvPr/>
        </p:nvPicPr>
        <p:blipFill>
          <a:blip r:embed="rId2"/>
          <a:stretch>
            <a:fillRect/>
          </a:stretch>
        </p:blipFill>
        <p:spPr>
          <a:xfrm>
            <a:off x="4962447" y="1794919"/>
            <a:ext cx="6762750" cy="3810000"/>
          </a:xfrm>
          <a:prstGeom prst="rect">
            <a:avLst/>
          </a:prstGeom>
        </p:spPr>
      </p:pic>
      <p:pic>
        <p:nvPicPr>
          <p:cNvPr id="6" name="Picture 5">
            <a:extLst>
              <a:ext uri="{FF2B5EF4-FFF2-40B4-BE49-F238E27FC236}">
                <a16:creationId xmlns:a16="http://schemas.microsoft.com/office/drawing/2014/main" id="{7C6B48AA-5333-FF08-C1AD-A80FB99DF6FF}"/>
              </a:ext>
            </a:extLst>
          </p:cNvPr>
          <p:cNvPicPr>
            <a:picLocks noChangeAspect="1"/>
          </p:cNvPicPr>
          <p:nvPr/>
        </p:nvPicPr>
        <p:blipFill>
          <a:blip r:embed="rId3"/>
          <a:stretch>
            <a:fillRect/>
          </a:stretch>
        </p:blipFill>
        <p:spPr>
          <a:xfrm>
            <a:off x="590913" y="3527526"/>
            <a:ext cx="3665313" cy="3310360"/>
          </a:xfrm>
          <a:prstGeom prst="rect">
            <a:avLst/>
          </a:prstGeom>
        </p:spPr>
      </p:pic>
    </p:spTree>
    <p:extLst>
      <p:ext uri="{BB962C8B-B14F-4D97-AF65-F5344CB8AC3E}">
        <p14:creationId xmlns:p14="http://schemas.microsoft.com/office/powerpoint/2010/main" val="4051489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31A1-DB64-C9F6-F2FA-981C559837CB}"/>
              </a:ext>
            </a:extLst>
          </p:cNvPr>
          <p:cNvSpPr>
            <a:spLocks noGrp="1"/>
          </p:cNvSpPr>
          <p:nvPr>
            <p:ph type="title"/>
          </p:nvPr>
        </p:nvSpPr>
        <p:spPr>
          <a:xfrm>
            <a:off x="609600" y="414029"/>
            <a:ext cx="10972800" cy="777875"/>
          </a:xfrm>
        </p:spPr>
        <p:txBody>
          <a:bodyPr/>
          <a:lstStyle/>
          <a:p>
            <a:r>
              <a:rPr lang="en-US" sz="3600" err="1">
                <a:ea typeface="Calibri"/>
                <a:cs typeface="Calibri"/>
              </a:rPr>
              <a:t>Baggrund</a:t>
            </a:r>
            <a:r>
              <a:rPr lang="en-US" sz="3600">
                <a:ea typeface="Calibri"/>
                <a:cs typeface="Calibri"/>
              </a:rPr>
              <a:t>: </a:t>
            </a:r>
            <a:r>
              <a:rPr lang="en-US" sz="3600" err="1">
                <a:ea typeface="Calibri"/>
                <a:cs typeface="Calibri"/>
              </a:rPr>
              <a:t>Potentiale</a:t>
            </a:r>
            <a:r>
              <a:rPr lang="en-US" sz="3600">
                <a:ea typeface="Calibri"/>
                <a:cs typeface="Calibri"/>
              </a:rPr>
              <a:t> </a:t>
            </a:r>
            <a:r>
              <a:rPr lang="en-US" sz="3600" err="1">
                <a:ea typeface="Calibri"/>
                <a:cs typeface="Calibri"/>
              </a:rPr>
              <a:t>til</a:t>
            </a:r>
            <a:r>
              <a:rPr lang="en-US" sz="3600">
                <a:ea typeface="Calibri"/>
                <a:cs typeface="Calibri"/>
              </a:rPr>
              <a:t> </a:t>
            </a:r>
            <a:r>
              <a:rPr lang="en-US" sz="3600" err="1">
                <a:ea typeface="Calibri"/>
                <a:cs typeface="Calibri"/>
              </a:rPr>
              <a:t>sammenhængende</a:t>
            </a:r>
            <a:r>
              <a:rPr lang="en-US" sz="3600">
                <a:ea typeface="Calibri"/>
                <a:cs typeface="Calibri"/>
              </a:rPr>
              <a:t> </a:t>
            </a:r>
            <a:r>
              <a:rPr lang="en-US" sz="3600" err="1">
                <a:ea typeface="Calibri"/>
                <a:cs typeface="Calibri"/>
              </a:rPr>
              <a:t>natur</a:t>
            </a:r>
            <a:r>
              <a:rPr lang="en-US" sz="3600">
                <a:ea typeface="Calibri"/>
                <a:cs typeface="Calibri"/>
              </a:rPr>
              <a:t> </a:t>
            </a:r>
            <a:endParaRPr lang="en-US">
              <a:ea typeface="Calibri"/>
              <a:cs typeface="Calibri"/>
            </a:endParaRPr>
          </a:p>
        </p:txBody>
      </p:sp>
      <p:pic>
        <p:nvPicPr>
          <p:cNvPr id="4" name="Content Placeholder 3">
            <a:extLst>
              <a:ext uri="{FF2B5EF4-FFF2-40B4-BE49-F238E27FC236}">
                <a16:creationId xmlns:a16="http://schemas.microsoft.com/office/drawing/2014/main" id="{671CAF33-93E0-0CDF-E041-07C8056074A7}"/>
              </a:ext>
            </a:extLst>
          </p:cNvPr>
          <p:cNvPicPr>
            <a:picLocks noGrp="1" noChangeAspect="1"/>
          </p:cNvPicPr>
          <p:nvPr>
            <p:ph idx="1"/>
          </p:nvPr>
        </p:nvPicPr>
        <p:blipFill>
          <a:blip r:embed="rId2"/>
          <a:stretch>
            <a:fillRect/>
          </a:stretch>
        </p:blipFill>
        <p:spPr bwMode="auto">
          <a:xfrm>
            <a:off x="5931418" y="1499415"/>
            <a:ext cx="4726359"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a:extLst>
              <a:ext uri="{FF2B5EF4-FFF2-40B4-BE49-F238E27FC236}">
                <a16:creationId xmlns:a16="http://schemas.microsoft.com/office/drawing/2014/main" id="{F146C8A2-ECDE-5CD1-F278-699C5ADF3C38}"/>
              </a:ext>
            </a:extLst>
          </p:cNvPr>
          <p:cNvSpPr txBox="1">
            <a:spLocks/>
          </p:cNvSpPr>
          <p:nvPr/>
        </p:nvSpPr>
        <p:spPr bwMode="auto">
          <a:xfrm>
            <a:off x="624417" y="1341439"/>
            <a:ext cx="109728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63538" indent="-363538"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ea typeface="+mn-ea"/>
                <a:cs typeface="Calibri Light" panose="020F0302020204030204" pitchFamily="34" charset="0"/>
              </a:defRPr>
            </a:lvl1pPr>
            <a:lvl2pPr marL="715963" indent="-352425"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cs typeface="Calibri Light" panose="020F0302020204030204" pitchFamily="34" charset="0"/>
              </a:defRPr>
            </a:lvl2pPr>
            <a:lvl3pPr marL="1079500" indent="-363538"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cs typeface="Calibri Light" panose="020F0302020204030204" pitchFamily="34" charset="0"/>
              </a:defRPr>
            </a:lvl3pPr>
            <a:lvl4pPr marL="1431925" indent="-352425"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cs typeface="Calibri Light" panose="020F0302020204030204" pitchFamily="34" charset="0"/>
              </a:defRPr>
            </a:lvl4pPr>
            <a:lvl5pPr marL="1795463" indent="-363538" algn="l" rtl="0" eaLnBrk="1" fontAlgn="base" hangingPunct="1">
              <a:spcBef>
                <a:spcPts val="0"/>
              </a:spcBef>
              <a:spcAft>
                <a:spcPts val="1800"/>
              </a:spcAft>
              <a:buSzPct val="120000"/>
              <a:buFont typeface="Arial" panose="020B0604020202020204" pitchFamily="34" charset="0"/>
              <a:buChar char="•"/>
              <a:defRPr sz="2000">
                <a:solidFill>
                  <a:srgbClr val="080808"/>
                </a:solidFill>
                <a:latin typeface="Calibri Light" panose="020F0302020204030204" pitchFamily="34" charset="0"/>
                <a:cs typeface="Calibri Light" panose="020F0302020204030204" pitchFamily="34" charset="0"/>
              </a:defRPr>
            </a:lvl5pPr>
            <a:lvl6pPr marL="2514600" indent="-228600" algn="l" rtl="0" eaLnBrk="1" fontAlgn="base" hangingPunct="1">
              <a:spcBef>
                <a:spcPct val="20000"/>
              </a:spcBef>
              <a:spcAft>
                <a:spcPct val="0"/>
              </a:spcAft>
              <a:buChar char="»"/>
              <a:defRPr sz="2800">
                <a:solidFill>
                  <a:schemeClr val="tx1"/>
                </a:solidFill>
                <a:latin typeface="+mn-lt"/>
                <a:cs typeface="+mn-cs"/>
              </a:defRPr>
            </a:lvl6pPr>
            <a:lvl7pPr marL="2971800" indent="-228600" algn="l" rtl="0" eaLnBrk="1" fontAlgn="base" hangingPunct="1">
              <a:spcBef>
                <a:spcPct val="20000"/>
              </a:spcBef>
              <a:spcAft>
                <a:spcPct val="0"/>
              </a:spcAft>
              <a:buChar char="»"/>
              <a:defRPr sz="2800">
                <a:solidFill>
                  <a:schemeClr val="tx1"/>
                </a:solidFill>
                <a:latin typeface="+mn-lt"/>
                <a:cs typeface="+mn-cs"/>
              </a:defRPr>
            </a:lvl7pPr>
            <a:lvl8pPr marL="3429000" indent="-228600" algn="l" rtl="0" eaLnBrk="1" fontAlgn="base" hangingPunct="1">
              <a:spcBef>
                <a:spcPct val="20000"/>
              </a:spcBef>
              <a:spcAft>
                <a:spcPct val="0"/>
              </a:spcAft>
              <a:buChar char="»"/>
              <a:defRPr sz="2800">
                <a:solidFill>
                  <a:schemeClr val="tx1"/>
                </a:solidFill>
                <a:latin typeface="+mn-lt"/>
                <a:cs typeface="+mn-cs"/>
              </a:defRPr>
            </a:lvl8pPr>
            <a:lvl9pPr marL="3886200" indent="-228600" algn="l" rtl="0" eaLnBrk="1" fontAlgn="base" hangingPunct="1">
              <a:spcBef>
                <a:spcPct val="20000"/>
              </a:spcBef>
              <a:spcAft>
                <a:spcPct val="0"/>
              </a:spcAft>
              <a:buChar char="»"/>
              <a:defRPr sz="2800">
                <a:solidFill>
                  <a:schemeClr val="tx1"/>
                </a:solidFill>
                <a:latin typeface="+mn-lt"/>
                <a:cs typeface="+mn-cs"/>
              </a:defRPr>
            </a:lvl9pPr>
          </a:lstStyle>
          <a:p>
            <a:pPr marL="363220" indent="-363220"/>
            <a:r>
              <a:rPr lang="en-US" b="1" kern="0" err="1">
                <a:latin typeface="Calibri Light"/>
                <a:ea typeface="Calibri Light"/>
                <a:cs typeface="Calibri Light"/>
              </a:rPr>
              <a:t>Kommunebidrag</a:t>
            </a:r>
            <a:r>
              <a:rPr lang="en-US" b="1" kern="0">
                <a:latin typeface="Calibri Light"/>
                <a:ea typeface="Calibri Light"/>
                <a:cs typeface="Calibri Light"/>
              </a:rPr>
              <a:t> (data)</a:t>
            </a:r>
          </a:p>
          <a:p>
            <a:pPr marL="363220" indent="-363220"/>
            <a:r>
              <a:rPr lang="en-US" kern="0" err="1">
                <a:latin typeface="Calibri Light"/>
                <a:ea typeface="Calibri Light"/>
                <a:cs typeface="Calibri Light"/>
              </a:rPr>
              <a:t>Bidrag</a:t>
            </a:r>
            <a:r>
              <a:rPr lang="en-US" kern="0">
                <a:latin typeface="Calibri Light"/>
                <a:ea typeface="Calibri Light"/>
                <a:cs typeface="Calibri Light"/>
              </a:rPr>
              <a:t> </a:t>
            </a:r>
            <a:r>
              <a:rPr lang="en-US" kern="0" err="1">
                <a:latin typeface="Calibri Light"/>
                <a:ea typeface="Calibri Light"/>
                <a:cs typeface="Calibri Light"/>
              </a:rPr>
              <a:t>fra</a:t>
            </a:r>
            <a:r>
              <a:rPr lang="en-US" kern="0">
                <a:latin typeface="Calibri Light"/>
                <a:ea typeface="Calibri Light"/>
                <a:cs typeface="Calibri Light"/>
              </a:rPr>
              <a:t> </a:t>
            </a:r>
            <a:r>
              <a:rPr lang="en-US" kern="0" err="1">
                <a:latin typeface="Calibri Light"/>
                <a:ea typeface="Calibri Light"/>
                <a:cs typeface="Calibri Light"/>
              </a:rPr>
              <a:t>landbruget</a:t>
            </a:r>
            <a:endParaRPr lang="en-US" kern="0">
              <a:latin typeface="Calibri Light"/>
              <a:ea typeface="Calibri Light"/>
              <a:cs typeface="Calibri Light"/>
            </a:endParaRPr>
          </a:p>
          <a:p>
            <a:pPr marL="363220" indent="-363220"/>
            <a:r>
              <a:rPr lang="en-US" kern="0" err="1">
                <a:latin typeface="Calibri Light"/>
                <a:ea typeface="Calibri Light"/>
                <a:cs typeface="Calibri Light"/>
              </a:rPr>
              <a:t>Bidrag</a:t>
            </a:r>
            <a:r>
              <a:rPr lang="en-US" kern="0">
                <a:latin typeface="Calibri Light"/>
                <a:ea typeface="Calibri Light"/>
                <a:cs typeface="Calibri Light"/>
              </a:rPr>
              <a:t> </a:t>
            </a:r>
            <a:r>
              <a:rPr lang="en-US" kern="0" err="1">
                <a:latin typeface="Calibri Light"/>
                <a:ea typeface="Calibri Light"/>
                <a:cs typeface="Calibri Light"/>
              </a:rPr>
              <a:t>fra</a:t>
            </a:r>
            <a:r>
              <a:rPr lang="en-US" kern="0">
                <a:latin typeface="Calibri Light"/>
                <a:ea typeface="Calibri Light"/>
                <a:cs typeface="Calibri Light"/>
              </a:rPr>
              <a:t> </a:t>
            </a:r>
            <a:r>
              <a:rPr lang="en-US" kern="0" err="1">
                <a:latin typeface="Calibri Light"/>
                <a:ea typeface="Calibri Light"/>
                <a:cs typeface="Calibri Light"/>
              </a:rPr>
              <a:t>lodsejere</a:t>
            </a:r>
            <a:endParaRPr lang="en-US" kern="0">
              <a:latin typeface="Calibri Light"/>
              <a:ea typeface="Calibri Light"/>
              <a:cs typeface="Calibri Light"/>
            </a:endParaRPr>
          </a:p>
          <a:p>
            <a:pPr marL="363220" indent="-363220"/>
            <a:r>
              <a:rPr lang="en-US" b="1" kern="0" err="1">
                <a:latin typeface="Calibri Light"/>
                <a:ea typeface="Calibri Light"/>
                <a:cs typeface="Calibri Light"/>
              </a:rPr>
              <a:t>Bidrag</a:t>
            </a:r>
            <a:r>
              <a:rPr lang="en-US" b="1" kern="0">
                <a:latin typeface="Calibri Light"/>
                <a:ea typeface="Calibri Light"/>
                <a:cs typeface="Calibri Light"/>
              </a:rPr>
              <a:t> </a:t>
            </a:r>
            <a:r>
              <a:rPr lang="en-US" b="1" kern="0" err="1">
                <a:latin typeface="Calibri Light"/>
                <a:ea typeface="Calibri Light"/>
                <a:cs typeface="Calibri Light"/>
              </a:rPr>
              <a:t>fra</a:t>
            </a:r>
            <a:r>
              <a:rPr lang="en-US" b="1" kern="0">
                <a:latin typeface="Calibri Light"/>
                <a:ea typeface="Calibri Light"/>
                <a:cs typeface="Calibri Light"/>
              </a:rPr>
              <a:t> DN</a:t>
            </a:r>
            <a:endParaRPr lang="en-US" b="1" kern="0">
              <a:ea typeface="Calibri Light" panose="020F0302020204030204" pitchFamily="34" charset="0"/>
            </a:endParaRPr>
          </a:p>
        </p:txBody>
      </p:sp>
      <p:pic>
        <p:nvPicPr>
          <p:cNvPr id="7" name="Picture 6">
            <a:extLst>
              <a:ext uri="{FF2B5EF4-FFF2-40B4-BE49-F238E27FC236}">
                <a16:creationId xmlns:a16="http://schemas.microsoft.com/office/drawing/2014/main" id="{324F5566-1F76-1FB1-54AE-CDB261EAE22A}"/>
              </a:ext>
            </a:extLst>
          </p:cNvPr>
          <p:cNvPicPr>
            <a:picLocks noChangeAspect="1"/>
          </p:cNvPicPr>
          <p:nvPr/>
        </p:nvPicPr>
        <p:blipFill>
          <a:blip r:embed="rId3"/>
          <a:stretch>
            <a:fillRect/>
          </a:stretch>
        </p:blipFill>
        <p:spPr>
          <a:xfrm>
            <a:off x="613083" y="3607419"/>
            <a:ext cx="3658065" cy="3100039"/>
          </a:xfrm>
          <a:prstGeom prst="rect">
            <a:avLst/>
          </a:prstGeom>
        </p:spPr>
      </p:pic>
    </p:spTree>
    <p:extLst>
      <p:ext uri="{BB962C8B-B14F-4D97-AF65-F5344CB8AC3E}">
        <p14:creationId xmlns:p14="http://schemas.microsoft.com/office/powerpoint/2010/main" val="249528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03807-C2B9-D562-3699-41531F25B5A3}"/>
              </a:ext>
            </a:extLst>
          </p:cNvPr>
          <p:cNvSpPr>
            <a:spLocks noGrp="1"/>
          </p:cNvSpPr>
          <p:nvPr>
            <p:ph type="title"/>
          </p:nvPr>
        </p:nvSpPr>
        <p:spPr>
          <a:xfrm>
            <a:off x="609600" y="274639"/>
            <a:ext cx="10972800" cy="777875"/>
          </a:xfrm>
        </p:spPr>
        <p:txBody>
          <a:bodyPr wrap="square" anchor="ctr">
            <a:normAutofit/>
          </a:bodyPr>
          <a:lstStyle/>
          <a:p>
            <a:r>
              <a:rPr lang="en-US" sz="4000"/>
              <a:t>Fokus </a:t>
            </a:r>
            <a:r>
              <a:rPr lang="en-US" sz="4000" err="1"/>
              <a:t>på</a:t>
            </a:r>
            <a:r>
              <a:rPr lang="en-US" sz="4000"/>
              <a:t> </a:t>
            </a:r>
            <a:r>
              <a:rPr lang="en-US" sz="4000" err="1"/>
              <a:t>tilskudsordninger</a:t>
            </a:r>
            <a:r>
              <a:rPr lang="en-US" sz="4000"/>
              <a:t> for </a:t>
            </a:r>
            <a:r>
              <a:rPr lang="en-US" sz="4000" err="1"/>
              <a:t>vådområder</a:t>
            </a:r>
            <a:endParaRPr lang="en-US" sz="4000" err="1">
              <a:ea typeface="Calibri"/>
            </a:endParaRPr>
          </a:p>
        </p:txBody>
      </p:sp>
      <p:pic>
        <p:nvPicPr>
          <p:cNvPr id="10" name="Picture 9">
            <a:extLst>
              <a:ext uri="{FF2B5EF4-FFF2-40B4-BE49-F238E27FC236}">
                <a16:creationId xmlns:a16="http://schemas.microsoft.com/office/drawing/2014/main" id="{056C5A47-C42B-D29F-8468-4F3D0688905B}"/>
              </a:ext>
            </a:extLst>
          </p:cNvPr>
          <p:cNvPicPr>
            <a:picLocks noChangeAspect="1"/>
          </p:cNvPicPr>
          <p:nvPr/>
        </p:nvPicPr>
        <p:blipFill>
          <a:blip r:embed="rId2"/>
          <a:srcRect t="-881" r="-95" b="9311"/>
          <a:stretch>
            <a:fillRect/>
          </a:stretch>
        </p:blipFill>
        <p:spPr>
          <a:xfrm>
            <a:off x="0" y="1175184"/>
            <a:ext cx="12203557" cy="5676861"/>
          </a:xfrm>
          <a:prstGeom prst="rect">
            <a:avLst/>
          </a:prstGeom>
        </p:spPr>
      </p:pic>
      <p:sp>
        <p:nvSpPr>
          <p:cNvPr id="11" name="Oval 10">
            <a:extLst>
              <a:ext uri="{FF2B5EF4-FFF2-40B4-BE49-F238E27FC236}">
                <a16:creationId xmlns:a16="http://schemas.microsoft.com/office/drawing/2014/main" id="{BB8C6136-433D-D02F-FE33-B3419A9A3C75}"/>
              </a:ext>
            </a:extLst>
          </p:cNvPr>
          <p:cNvSpPr/>
          <p:nvPr/>
        </p:nvSpPr>
        <p:spPr>
          <a:xfrm>
            <a:off x="1913371" y="1898649"/>
            <a:ext cx="1293379" cy="67252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47B0074-542E-1A9C-8ADA-CF21FD170929}"/>
              </a:ext>
            </a:extLst>
          </p:cNvPr>
          <p:cNvSpPr/>
          <p:nvPr/>
        </p:nvSpPr>
        <p:spPr>
          <a:xfrm>
            <a:off x="5749636" y="3717635"/>
            <a:ext cx="2770908" cy="57727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524834-E7AE-4EAB-9D53-FE34B78384BA}"/>
              </a:ext>
            </a:extLst>
          </p:cNvPr>
          <p:cNvSpPr/>
          <p:nvPr/>
        </p:nvSpPr>
        <p:spPr>
          <a:xfrm>
            <a:off x="6476998" y="6373088"/>
            <a:ext cx="1189182" cy="47336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46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F10D938D-8871-7C2B-6014-F156DA2D451B}"/>
              </a:ext>
            </a:extLst>
          </p:cNvPr>
          <p:cNvSpPr txBox="1"/>
          <p:nvPr/>
        </p:nvSpPr>
        <p:spPr>
          <a:xfrm>
            <a:off x="918320" y="548680"/>
            <a:ext cx="9577064" cy="769441"/>
          </a:xfrm>
          <a:prstGeom prst="rect">
            <a:avLst/>
          </a:prstGeom>
          <a:noFill/>
        </p:spPr>
        <p:txBody>
          <a:bodyPr wrap="square" rtlCol="0">
            <a:spAutoFit/>
          </a:bodyPr>
          <a:lstStyle/>
          <a:p>
            <a:r>
              <a:rPr lang="da-DK" sz="4400"/>
              <a:t>Program</a:t>
            </a:r>
          </a:p>
        </p:txBody>
      </p:sp>
      <p:sp>
        <p:nvSpPr>
          <p:cNvPr id="7" name="Tekstfelt 6">
            <a:extLst>
              <a:ext uri="{FF2B5EF4-FFF2-40B4-BE49-F238E27FC236}">
                <a16:creationId xmlns:a16="http://schemas.microsoft.com/office/drawing/2014/main" id="{AB0D8B14-8A4E-1BA9-FE63-E85EAFCE02E5}"/>
              </a:ext>
            </a:extLst>
          </p:cNvPr>
          <p:cNvSpPr txBox="1"/>
          <p:nvPr/>
        </p:nvSpPr>
        <p:spPr>
          <a:xfrm>
            <a:off x="920949" y="1412776"/>
            <a:ext cx="5535091" cy="4001095"/>
          </a:xfrm>
          <a:prstGeom prst="rect">
            <a:avLst/>
          </a:prstGeom>
          <a:noFill/>
        </p:spPr>
        <p:txBody>
          <a:bodyPr wrap="square" lIns="91440" tIns="45720" rIns="91440" bIns="45720" rtlCol="0" anchor="t">
            <a:spAutoFit/>
          </a:bodyPr>
          <a:lstStyle/>
          <a:p>
            <a:pPr>
              <a:spcAft>
                <a:spcPts val="1200"/>
              </a:spcAft>
            </a:pPr>
            <a:r>
              <a:rPr lang="da-DK" sz="2000">
                <a:latin typeface="Aptos"/>
                <a:cs typeface="Arial"/>
              </a:rPr>
              <a:t>Velkomst </a:t>
            </a:r>
            <a:br>
              <a:rPr lang="da-DK" sz="2000">
                <a:latin typeface="Aptos"/>
              </a:rPr>
            </a:br>
            <a:r>
              <a:rPr lang="da-DK" sz="1400">
                <a:latin typeface="Aptos"/>
                <a:cs typeface="Arial"/>
              </a:rPr>
              <a:t>ved Søren Kristensen, Formand for Teknik- og Miljøudvalget</a:t>
            </a:r>
            <a:br>
              <a:rPr lang="da-DK" sz="1400">
                <a:latin typeface="Aptos"/>
                <a:cs typeface="Arial"/>
              </a:rPr>
            </a:br>
            <a:endParaRPr lang="da-DK" sz="1400">
              <a:latin typeface="Aptos"/>
            </a:endParaRPr>
          </a:p>
          <a:p>
            <a:pPr>
              <a:spcAft>
                <a:spcPts val="1200"/>
              </a:spcAft>
            </a:pPr>
            <a:r>
              <a:rPr lang="da-DK" sz="2000">
                <a:latin typeface="Aptos"/>
                <a:cs typeface="Arial"/>
              </a:rPr>
              <a:t>Formål og rammesætning for mødet </a:t>
            </a:r>
            <a:br>
              <a:rPr lang="da-DK" sz="2000">
                <a:latin typeface="Aptos"/>
              </a:rPr>
            </a:br>
            <a:r>
              <a:rPr lang="da-DK" sz="1400">
                <a:latin typeface="Aptos"/>
                <a:cs typeface="Arial"/>
              </a:rPr>
              <a:t>ved direktør Lone Wenzell</a:t>
            </a:r>
          </a:p>
          <a:p>
            <a:pPr>
              <a:spcAft>
                <a:spcPts val="1200"/>
              </a:spcAft>
            </a:pPr>
            <a:br>
              <a:rPr lang="da-DK" sz="2000">
                <a:latin typeface="Aptos"/>
                <a:cs typeface="Arial"/>
              </a:rPr>
            </a:br>
            <a:r>
              <a:rPr lang="da-DK" sz="2000">
                <a:latin typeface="Aptos"/>
                <a:cs typeface="Arial"/>
              </a:rPr>
              <a:t>Hvad er en omlægningsplan?</a:t>
            </a:r>
            <a:br>
              <a:rPr lang="da-DK" sz="2000">
                <a:latin typeface="Aptos"/>
                <a:cs typeface="Arial"/>
              </a:rPr>
            </a:br>
            <a:r>
              <a:rPr lang="da-DK" sz="1400">
                <a:latin typeface="Aptos"/>
                <a:cs typeface="Arial"/>
              </a:rPr>
              <a:t>ved Signe </a:t>
            </a:r>
            <a:r>
              <a:rPr lang="da-DK" sz="1400" err="1">
                <a:latin typeface="Aptos"/>
                <a:cs typeface="Arial"/>
              </a:rPr>
              <a:t>Balezantiz</a:t>
            </a:r>
            <a:br>
              <a:rPr lang="da-DK" sz="1400">
                <a:latin typeface="Aptos"/>
                <a:cs typeface="Arial"/>
              </a:rPr>
            </a:br>
            <a:r>
              <a:rPr lang="da-DK" sz="1400">
                <a:latin typeface="Aptos"/>
                <a:cs typeface="Arial"/>
              </a:rPr>
              <a:t>Sekretariatsleder for FLI-sekretariatet for de </a:t>
            </a:r>
            <a:r>
              <a:rPr lang="da-DK" sz="1400">
                <a:latin typeface="Aptos"/>
                <a:ea typeface="Verdana"/>
                <a:cs typeface="Arial"/>
              </a:rPr>
              <a:t>lokale treparter for Odense Fjord, Storebælt og Det Sydfynske Øhav</a:t>
            </a:r>
          </a:p>
          <a:p>
            <a:pPr>
              <a:spcAft>
                <a:spcPts val="1200"/>
              </a:spcAft>
            </a:pPr>
            <a:br>
              <a:rPr lang="da-DK" sz="1600">
                <a:latin typeface="Aptos"/>
                <a:cs typeface="Arial"/>
              </a:rPr>
            </a:br>
            <a:r>
              <a:rPr lang="da-DK" sz="2000">
                <a:latin typeface="Aptos"/>
                <a:cs typeface="Arial"/>
              </a:rPr>
              <a:t>Hvordan implementeres omlægningsplanerne?</a:t>
            </a:r>
            <a:endParaRPr lang="en-US" sz="2000">
              <a:latin typeface="Aptos"/>
              <a:cs typeface="Arial"/>
            </a:endParaRPr>
          </a:p>
          <a:p>
            <a:pPr>
              <a:spcAft>
                <a:spcPts val="1200"/>
              </a:spcAft>
            </a:pPr>
            <a:r>
              <a:rPr lang="da-DK" sz="1400">
                <a:latin typeface="Aptos"/>
              </a:rPr>
              <a:t>ved Stine Bundgaard Hansen</a:t>
            </a:r>
            <a:endParaRPr lang="da-DK"/>
          </a:p>
        </p:txBody>
      </p:sp>
      <p:sp>
        <p:nvSpPr>
          <p:cNvPr id="8" name="Tekstfelt 7">
            <a:extLst>
              <a:ext uri="{FF2B5EF4-FFF2-40B4-BE49-F238E27FC236}">
                <a16:creationId xmlns:a16="http://schemas.microsoft.com/office/drawing/2014/main" id="{D701B306-04F1-2739-7CB2-A7CBED1496EF}"/>
              </a:ext>
            </a:extLst>
          </p:cNvPr>
          <p:cNvSpPr txBox="1"/>
          <p:nvPr/>
        </p:nvSpPr>
        <p:spPr>
          <a:xfrm>
            <a:off x="6647384" y="1484784"/>
            <a:ext cx="5544616" cy="3462486"/>
          </a:xfrm>
          <a:prstGeom prst="rect">
            <a:avLst/>
          </a:prstGeom>
          <a:noFill/>
        </p:spPr>
        <p:txBody>
          <a:bodyPr wrap="square" lIns="91440" tIns="45720" rIns="91440" bIns="45720" rtlCol="0" anchor="t">
            <a:spAutoFit/>
          </a:bodyPr>
          <a:lstStyle/>
          <a:p>
            <a:r>
              <a:rPr lang="da-DK" sz="2000">
                <a:latin typeface="Aptos"/>
                <a:cs typeface="Arial"/>
              </a:rPr>
              <a:t>Landbrugets repræsentanter får ordet</a:t>
            </a:r>
            <a:br>
              <a:rPr lang="da-DK" sz="2000">
                <a:latin typeface="Aptos"/>
                <a:cs typeface="Arial"/>
              </a:rPr>
            </a:br>
            <a:endParaRPr lang="da-DK" sz="2000">
              <a:latin typeface="Aptos"/>
              <a:cs typeface="Arial"/>
            </a:endParaRPr>
          </a:p>
          <a:p>
            <a:endParaRPr lang="da-DK" sz="2000">
              <a:latin typeface="Aptos"/>
              <a:cs typeface="Arial"/>
            </a:endParaRPr>
          </a:p>
          <a:p>
            <a:r>
              <a:rPr lang="da-DK" sz="2000">
                <a:latin typeface="Aptos"/>
                <a:cs typeface="Arial"/>
              </a:rPr>
              <a:t>Kaffe og dialog ved bordene</a:t>
            </a:r>
            <a:endParaRPr lang="en-US" sz="2000">
              <a:latin typeface="Aptos"/>
            </a:endParaRPr>
          </a:p>
          <a:p>
            <a:pPr>
              <a:spcAft>
                <a:spcPts val="0"/>
              </a:spcAft>
            </a:pPr>
            <a:endParaRPr lang="da-DK" sz="2000">
              <a:latin typeface="Aptos"/>
              <a:cs typeface="Arial"/>
            </a:endParaRPr>
          </a:p>
          <a:p>
            <a:pPr>
              <a:spcAft>
                <a:spcPts val="0"/>
              </a:spcAft>
            </a:pPr>
            <a:endParaRPr lang="da-DK" sz="2000">
              <a:latin typeface="Aptos"/>
              <a:cs typeface="Arial"/>
            </a:endParaRPr>
          </a:p>
          <a:p>
            <a:pPr>
              <a:spcAft>
                <a:spcPts val="1200"/>
              </a:spcAft>
            </a:pPr>
            <a:r>
              <a:rPr lang="da-DK" sz="2000">
                <a:latin typeface="Aptos"/>
                <a:cs typeface="Arial"/>
              </a:rPr>
              <a:t>21:00 Tak for i aften.</a:t>
            </a:r>
          </a:p>
          <a:p>
            <a:pPr marL="285750" indent="-285750">
              <a:spcAft>
                <a:spcPts val="1200"/>
              </a:spcAft>
              <a:buFont typeface="Arial" panose="020B0604020202020204" pitchFamily="34" charset="0"/>
              <a:buChar char="•"/>
            </a:pPr>
            <a:endParaRPr lang="da-DK"/>
          </a:p>
          <a:p>
            <a:pPr marL="285750" indent="-285750">
              <a:spcAft>
                <a:spcPts val="600"/>
              </a:spcAft>
              <a:buFont typeface="Arial" panose="020B0604020202020204" pitchFamily="34" charset="0"/>
              <a:buChar char="•"/>
            </a:pPr>
            <a:endParaRPr lang="da-DK"/>
          </a:p>
          <a:p>
            <a:pPr marL="285750" indent="-285750">
              <a:buFont typeface="Arial" panose="020B0604020202020204" pitchFamily="34" charset="0"/>
              <a:buChar char="•"/>
            </a:pPr>
            <a:endParaRPr lang="da-DK"/>
          </a:p>
        </p:txBody>
      </p:sp>
    </p:spTree>
    <p:extLst>
      <p:ext uri="{BB962C8B-B14F-4D97-AF65-F5344CB8AC3E}">
        <p14:creationId xmlns:p14="http://schemas.microsoft.com/office/powerpoint/2010/main" val="1746605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D05C6-FA0C-3B4D-1171-1E7581D39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DDC5B9-1DB6-19D7-9751-23EB664B6714}"/>
              </a:ext>
            </a:extLst>
          </p:cNvPr>
          <p:cNvSpPr>
            <a:spLocks noGrp="1"/>
          </p:cNvSpPr>
          <p:nvPr>
            <p:ph type="title"/>
          </p:nvPr>
        </p:nvSpPr>
        <p:spPr>
          <a:xfrm>
            <a:off x="609600" y="274639"/>
            <a:ext cx="10972800" cy="777875"/>
          </a:xfrm>
        </p:spPr>
        <p:txBody>
          <a:bodyPr wrap="square" anchor="ctr">
            <a:normAutofit/>
          </a:bodyPr>
          <a:lstStyle/>
          <a:p>
            <a:r>
              <a:rPr lang="en-US" sz="4000">
                <a:cs typeface="Calibri"/>
              </a:rPr>
              <a:t>Fokus </a:t>
            </a:r>
            <a:r>
              <a:rPr lang="en-US" sz="4000" err="1">
                <a:cs typeface="Calibri"/>
              </a:rPr>
              <a:t>på</a:t>
            </a:r>
            <a:r>
              <a:rPr lang="en-US" sz="4000">
                <a:cs typeface="Calibri"/>
              </a:rPr>
              <a:t> </a:t>
            </a:r>
            <a:r>
              <a:rPr lang="en-US" sz="4000" err="1">
                <a:cs typeface="Calibri"/>
              </a:rPr>
              <a:t>vådområder</a:t>
            </a:r>
          </a:p>
        </p:txBody>
      </p:sp>
      <p:pic>
        <p:nvPicPr>
          <p:cNvPr id="10" name="Picture 9">
            <a:extLst>
              <a:ext uri="{FF2B5EF4-FFF2-40B4-BE49-F238E27FC236}">
                <a16:creationId xmlns:a16="http://schemas.microsoft.com/office/drawing/2014/main" id="{679361FC-B4C3-D9C7-B1A3-63B2B2F19F1D}"/>
              </a:ext>
            </a:extLst>
          </p:cNvPr>
          <p:cNvPicPr>
            <a:picLocks noChangeAspect="1"/>
          </p:cNvPicPr>
          <p:nvPr/>
        </p:nvPicPr>
        <p:blipFill>
          <a:blip r:embed="rId2"/>
          <a:srcRect t="-881" r="-95" b="9311"/>
          <a:stretch>
            <a:fillRect/>
          </a:stretch>
        </p:blipFill>
        <p:spPr>
          <a:xfrm>
            <a:off x="0" y="1175184"/>
            <a:ext cx="12203557" cy="5676861"/>
          </a:xfrm>
          <a:prstGeom prst="rect">
            <a:avLst/>
          </a:prstGeom>
        </p:spPr>
      </p:pic>
      <p:sp>
        <p:nvSpPr>
          <p:cNvPr id="3" name="TextBox 2">
            <a:extLst>
              <a:ext uri="{FF2B5EF4-FFF2-40B4-BE49-F238E27FC236}">
                <a16:creationId xmlns:a16="http://schemas.microsoft.com/office/drawing/2014/main" id="{3AF40EE3-A991-5E67-F5B2-8BC1BEEF08B4}"/>
              </a:ext>
            </a:extLst>
          </p:cNvPr>
          <p:cNvSpPr txBox="1"/>
          <p:nvPr/>
        </p:nvSpPr>
        <p:spPr>
          <a:xfrm>
            <a:off x="11580091" y="1420090"/>
            <a:ext cx="4918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00"/>
                </a:solidFill>
                <a:latin typeface="Arial"/>
                <a:cs typeface="Arial"/>
              </a:rPr>
              <a:t>1</a:t>
            </a:r>
          </a:p>
        </p:txBody>
      </p:sp>
      <p:sp>
        <p:nvSpPr>
          <p:cNvPr id="4" name="TextBox 3">
            <a:extLst>
              <a:ext uri="{FF2B5EF4-FFF2-40B4-BE49-F238E27FC236}">
                <a16:creationId xmlns:a16="http://schemas.microsoft.com/office/drawing/2014/main" id="{D86795EA-296E-1CB3-4C07-4213A504CAEB}"/>
              </a:ext>
            </a:extLst>
          </p:cNvPr>
          <p:cNvSpPr txBox="1"/>
          <p:nvPr/>
        </p:nvSpPr>
        <p:spPr>
          <a:xfrm>
            <a:off x="9363364" y="1431636"/>
            <a:ext cx="13923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00"/>
                </a:solidFill>
                <a:latin typeface="Arial"/>
                <a:cs typeface="Arial"/>
              </a:rPr>
              <a:t>100</a:t>
            </a:r>
            <a:endParaRPr lang="en-US"/>
          </a:p>
        </p:txBody>
      </p:sp>
      <p:sp>
        <p:nvSpPr>
          <p:cNvPr id="5" name="TextBox 4">
            <a:extLst>
              <a:ext uri="{FF2B5EF4-FFF2-40B4-BE49-F238E27FC236}">
                <a16:creationId xmlns:a16="http://schemas.microsoft.com/office/drawing/2014/main" id="{5FD0B1E4-9BB9-A0BB-4D57-D23680253EB2}"/>
              </a:ext>
            </a:extLst>
          </p:cNvPr>
          <p:cNvSpPr txBox="1"/>
          <p:nvPr/>
        </p:nvSpPr>
        <p:spPr>
          <a:xfrm>
            <a:off x="7466530" y="1420370"/>
            <a:ext cx="6683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00"/>
                </a:solidFill>
                <a:latin typeface="Arial"/>
                <a:cs typeface="Arial"/>
              </a:rPr>
              <a:t>1-2</a:t>
            </a:r>
          </a:p>
        </p:txBody>
      </p:sp>
      <p:sp>
        <p:nvSpPr>
          <p:cNvPr id="7" name="TextBox 6">
            <a:extLst>
              <a:ext uri="{FF2B5EF4-FFF2-40B4-BE49-F238E27FC236}">
                <a16:creationId xmlns:a16="http://schemas.microsoft.com/office/drawing/2014/main" id="{C1464711-672F-FD81-89E5-BB58C062224C}"/>
              </a:ext>
            </a:extLst>
          </p:cNvPr>
          <p:cNvSpPr txBox="1"/>
          <p:nvPr/>
        </p:nvSpPr>
        <p:spPr>
          <a:xfrm>
            <a:off x="3521363" y="1420089"/>
            <a:ext cx="4918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00"/>
                </a:solidFill>
                <a:latin typeface="Arial"/>
                <a:cs typeface="Arial"/>
              </a:rPr>
              <a:t>2</a:t>
            </a:r>
          </a:p>
        </p:txBody>
      </p:sp>
      <p:sp>
        <p:nvSpPr>
          <p:cNvPr id="8" name="TextBox 7">
            <a:extLst>
              <a:ext uri="{FF2B5EF4-FFF2-40B4-BE49-F238E27FC236}">
                <a16:creationId xmlns:a16="http://schemas.microsoft.com/office/drawing/2014/main" id="{80218C92-CDAE-C1CB-4801-C5FC6B065CFD}"/>
              </a:ext>
            </a:extLst>
          </p:cNvPr>
          <p:cNvSpPr txBox="1"/>
          <p:nvPr/>
        </p:nvSpPr>
        <p:spPr>
          <a:xfrm>
            <a:off x="142487" y="1420089"/>
            <a:ext cx="1876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FF00"/>
                </a:solidFill>
                <a:latin typeface="Arial"/>
                <a:cs typeface="Arial"/>
              </a:rPr>
              <a:t>Forventet</a:t>
            </a:r>
            <a:r>
              <a:rPr lang="en-US">
                <a:solidFill>
                  <a:srgbClr val="FFFF00"/>
                </a:solidFill>
                <a:latin typeface="Arial"/>
                <a:cs typeface="Arial"/>
              </a:rPr>
              <a:t> </a:t>
            </a:r>
            <a:r>
              <a:rPr lang="en-US" err="1">
                <a:solidFill>
                  <a:srgbClr val="FFFF00"/>
                </a:solidFill>
                <a:latin typeface="Arial"/>
                <a:cs typeface="Arial"/>
              </a:rPr>
              <a:t>antal</a:t>
            </a:r>
            <a:r>
              <a:rPr lang="en-US">
                <a:solidFill>
                  <a:srgbClr val="FFFF00"/>
                </a:solidFill>
                <a:latin typeface="Arial"/>
                <a:cs typeface="Arial"/>
              </a:rPr>
              <a:t> </a:t>
            </a:r>
          </a:p>
        </p:txBody>
      </p:sp>
      <p:sp>
        <p:nvSpPr>
          <p:cNvPr id="11" name="Oval 10">
            <a:extLst>
              <a:ext uri="{FF2B5EF4-FFF2-40B4-BE49-F238E27FC236}">
                <a16:creationId xmlns:a16="http://schemas.microsoft.com/office/drawing/2014/main" id="{7D75427F-C748-C7A0-03CD-FFF3E5727AE5}"/>
              </a:ext>
            </a:extLst>
          </p:cNvPr>
          <p:cNvSpPr/>
          <p:nvPr/>
        </p:nvSpPr>
        <p:spPr>
          <a:xfrm>
            <a:off x="1913371" y="1898649"/>
            <a:ext cx="1293379" cy="67252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8E475B-B5B8-53B1-EBAA-E9D77EBCB9B9}"/>
              </a:ext>
            </a:extLst>
          </p:cNvPr>
          <p:cNvSpPr/>
          <p:nvPr/>
        </p:nvSpPr>
        <p:spPr>
          <a:xfrm>
            <a:off x="5749636" y="3717635"/>
            <a:ext cx="2770908" cy="57727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DC3543-219C-526B-28B6-47A68B538972}"/>
              </a:ext>
            </a:extLst>
          </p:cNvPr>
          <p:cNvSpPr/>
          <p:nvPr/>
        </p:nvSpPr>
        <p:spPr>
          <a:xfrm>
            <a:off x="6476998" y="6373088"/>
            <a:ext cx="1189182" cy="47336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B1066F-68AD-0483-CCA4-E0CD55D7DFA4}"/>
              </a:ext>
            </a:extLst>
          </p:cNvPr>
          <p:cNvSpPr/>
          <p:nvPr/>
        </p:nvSpPr>
        <p:spPr>
          <a:xfrm>
            <a:off x="7329020" y="149388"/>
            <a:ext cx="4747255" cy="101748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ea typeface="Calibri"/>
              </a:rPr>
              <a:t>Minivådområder</a:t>
            </a:r>
            <a:r>
              <a:rPr lang="en-US">
                <a:solidFill>
                  <a:schemeClr val="tx1"/>
                </a:solidFill>
                <a:ea typeface="Calibri"/>
              </a:rPr>
              <a:t> er det </a:t>
            </a:r>
            <a:r>
              <a:rPr lang="en-US" err="1">
                <a:solidFill>
                  <a:schemeClr val="tx1"/>
                </a:solidFill>
                <a:ea typeface="Calibri"/>
              </a:rPr>
              <a:t>kun</a:t>
            </a:r>
            <a:r>
              <a:rPr lang="en-US">
                <a:solidFill>
                  <a:schemeClr val="tx1"/>
                </a:solidFill>
                <a:ea typeface="Calibri"/>
              </a:rPr>
              <a:t> </a:t>
            </a:r>
            <a:r>
              <a:rPr lang="en-US" err="1">
                <a:solidFill>
                  <a:schemeClr val="tx1"/>
                </a:solidFill>
                <a:ea typeface="Calibri"/>
              </a:rPr>
              <a:t>lodsejere</a:t>
            </a:r>
            <a:r>
              <a:rPr lang="en-US">
                <a:solidFill>
                  <a:schemeClr val="tx1"/>
                </a:solidFill>
                <a:ea typeface="Calibri"/>
              </a:rPr>
              <a:t> </a:t>
            </a:r>
            <a:br>
              <a:rPr lang="en-US"/>
            </a:br>
            <a:r>
              <a:rPr lang="en-US">
                <a:solidFill>
                  <a:schemeClr val="tx1"/>
                </a:solidFill>
                <a:ea typeface="Calibri"/>
              </a:rPr>
              <a:t>der </a:t>
            </a:r>
            <a:r>
              <a:rPr lang="en-US" err="1">
                <a:solidFill>
                  <a:schemeClr val="tx1"/>
                </a:solidFill>
                <a:ea typeface="Calibri"/>
              </a:rPr>
              <a:t>kan</a:t>
            </a:r>
            <a:r>
              <a:rPr lang="en-US">
                <a:solidFill>
                  <a:schemeClr val="tx1"/>
                </a:solidFill>
                <a:ea typeface="Calibri"/>
              </a:rPr>
              <a:t> </a:t>
            </a:r>
            <a:r>
              <a:rPr lang="en-US" err="1">
                <a:solidFill>
                  <a:schemeClr val="tx1"/>
                </a:solidFill>
                <a:ea typeface="Calibri"/>
              </a:rPr>
              <a:t>ansøge</a:t>
            </a:r>
            <a:r>
              <a:rPr lang="en-US">
                <a:solidFill>
                  <a:schemeClr val="tx1"/>
                </a:solidFill>
                <a:ea typeface="Calibri"/>
              </a:rPr>
              <a:t> </a:t>
            </a:r>
            <a:r>
              <a:rPr lang="en-US" err="1">
                <a:solidFill>
                  <a:schemeClr val="tx1"/>
                </a:solidFill>
                <a:ea typeface="Calibri"/>
              </a:rPr>
              <a:t>og</a:t>
            </a:r>
            <a:r>
              <a:rPr lang="en-US">
                <a:solidFill>
                  <a:schemeClr val="tx1"/>
                </a:solidFill>
                <a:ea typeface="Calibri"/>
              </a:rPr>
              <a:t> </a:t>
            </a:r>
            <a:r>
              <a:rPr lang="en-US" err="1">
                <a:solidFill>
                  <a:schemeClr val="tx1"/>
                </a:solidFill>
                <a:ea typeface="Calibri"/>
              </a:rPr>
              <a:t>etablere</a:t>
            </a:r>
            <a:endParaRPr lang="en-US" err="1">
              <a:solidFill>
                <a:schemeClr val="tx1"/>
              </a:solidFill>
            </a:endParaRPr>
          </a:p>
        </p:txBody>
      </p:sp>
      <p:sp>
        <p:nvSpPr>
          <p:cNvPr id="9" name="TextBox 8">
            <a:extLst>
              <a:ext uri="{FF2B5EF4-FFF2-40B4-BE49-F238E27FC236}">
                <a16:creationId xmlns:a16="http://schemas.microsoft.com/office/drawing/2014/main" id="{81778DC2-532B-23CF-4FA6-DD46505CB4D4}"/>
              </a:ext>
            </a:extLst>
          </p:cNvPr>
          <p:cNvSpPr txBox="1"/>
          <p:nvPr/>
        </p:nvSpPr>
        <p:spPr>
          <a:xfrm>
            <a:off x="5530271" y="1420088"/>
            <a:ext cx="6881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FF00"/>
                </a:solidFill>
                <a:latin typeface="Arial"/>
                <a:cs typeface="Arial"/>
              </a:rPr>
              <a:t>30</a:t>
            </a:r>
          </a:p>
        </p:txBody>
      </p:sp>
    </p:spTree>
    <p:extLst>
      <p:ext uri="{BB962C8B-B14F-4D97-AF65-F5344CB8AC3E}">
        <p14:creationId xmlns:p14="http://schemas.microsoft.com/office/powerpoint/2010/main" val="1841177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ED759-C0F4-AB9F-F1F2-C97F8046979D}"/>
            </a:ext>
          </a:extLst>
        </p:cNvPr>
        <p:cNvGrpSpPr/>
        <p:nvPr/>
      </p:nvGrpSpPr>
      <p:grpSpPr>
        <a:xfrm>
          <a:off x="0" y="0"/>
          <a:ext cx="0" cy="0"/>
          <a:chOff x="0" y="0"/>
          <a:chExt cx="0" cy="0"/>
        </a:xfrm>
      </p:grpSpPr>
      <p:sp>
        <p:nvSpPr>
          <p:cNvPr id="6" name="Tekstfelt 5">
            <a:extLst>
              <a:ext uri="{FF2B5EF4-FFF2-40B4-BE49-F238E27FC236}">
                <a16:creationId xmlns:a16="http://schemas.microsoft.com/office/drawing/2014/main" id="{F2CA76FA-B03D-8099-5826-0F9DE7D10F89}"/>
              </a:ext>
            </a:extLst>
          </p:cNvPr>
          <p:cNvSpPr txBox="1"/>
          <p:nvPr/>
        </p:nvSpPr>
        <p:spPr>
          <a:xfrm>
            <a:off x="918320" y="548680"/>
            <a:ext cx="9577064" cy="1200329"/>
          </a:xfrm>
          <a:prstGeom prst="rect">
            <a:avLst/>
          </a:prstGeom>
          <a:noFill/>
        </p:spPr>
        <p:txBody>
          <a:bodyPr wrap="square" lIns="91440" tIns="45720" rIns="91440" bIns="45720" rtlCol="0" anchor="t">
            <a:spAutoFit/>
          </a:bodyPr>
          <a:lstStyle/>
          <a:p>
            <a:r>
              <a:rPr lang="da-DK" sz="3600">
                <a:latin typeface="Arial"/>
                <a:cs typeface="Arial"/>
              </a:rPr>
              <a:t>Fokus på vådområder:</a:t>
            </a:r>
            <a:endParaRPr lang="da-DK" sz="3600"/>
          </a:p>
          <a:p>
            <a:r>
              <a:rPr lang="da-DK" sz="3600">
                <a:latin typeface="Arial"/>
                <a:cs typeface="Arial"/>
              </a:rPr>
              <a:t>Samarbejde mellem kommunen og lodsejerne</a:t>
            </a:r>
            <a:endParaRPr lang="da-DK" sz="3600"/>
          </a:p>
        </p:txBody>
      </p:sp>
      <p:sp>
        <p:nvSpPr>
          <p:cNvPr id="4" name="Oval 3">
            <a:extLst>
              <a:ext uri="{FF2B5EF4-FFF2-40B4-BE49-F238E27FC236}">
                <a16:creationId xmlns:a16="http://schemas.microsoft.com/office/drawing/2014/main" id="{E6F33229-A8AF-4BD0-1B70-369FBECE57F7}"/>
              </a:ext>
            </a:extLst>
          </p:cNvPr>
          <p:cNvSpPr/>
          <p:nvPr/>
        </p:nvSpPr>
        <p:spPr>
          <a:xfrm>
            <a:off x="923636" y="2260889"/>
            <a:ext cx="2540000" cy="2182090"/>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2000" err="1">
                <a:ea typeface="Calibri"/>
              </a:rPr>
              <a:t>Kommunen</a:t>
            </a:r>
            <a:r>
              <a:rPr lang="en-US" sz="2000">
                <a:ea typeface="Calibri"/>
              </a:rPr>
              <a:t> er </a:t>
            </a:r>
            <a:r>
              <a:rPr lang="en-US" sz="2000" err="1">
                <a:ea typeface="Calibri"/>
              </a:rPr>
              <a:t>projektejer</a:t>
            </a:r>
            <a:endParaRPr lang="en-US" sz="2000" err="1"/>
          </a:p>
        </p:txBody>
      </p:sp>
      <p:sp>
        <p:nvSpPr>
          <p:cNvPr id="8" name="Oval 7">
            <a:extLst>
              <a:ext uri="{FF2B5EF4-FFF2-40B4-BE49-F238E27FC236}">
                <a16:creationId xmlns:a16="http://schemas.microsoft.com/office/drawing/2014/main" id="{ECA1A89B-8DA6-1296-F9BC-393F58DCEC5C}"/>
              </a:ext>
            </a:extLst>
          </p:cNvPr>
          <p:cNvSpPr/>
          <p:nvPr/>
        </p:nvSpPr>
        <p:spPr>
          <a:xfrm>
            <a:off x="7954817" y="2260889"/>
            <a:ext cx="2540000" cy="2182090"/>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2000">
                <a:ea typeface="Calibri"/>
              </a:rPr>
              <a:t>Staten </a:t>
            </a:r>
            <a:r>
              <a:rPr lang="en-US" sz="2000" err="1">
                <a:ea typeface="Calibri"/>
              </a:rPr>
              <a:t>gennemfører</a:t>
            </a:r>
            <a:r>
              <a:rPr lang="en-US" sz="2000">
                <a:ea typeface="Calibri"/>
              </a:rPr>
              <a:t> </a:t>
            </a:r>
            <a:r>
              <a:rPr lang="en-US" sz="2000" err="1">
                <a:ea typeface="Calibri"/>
              </a:rPr>
              <a:t>jordfordeling</a:t>
            </a:r>
            <a:endParaRPr lang="en-US" sz="2000">
              <a:ea typeface="Calibri"/>
            </a:endParaRPr>
          </a:p>
          <a:p>
            <a:pPr algn="ctr"/>
            <a:endParaRPr lang="en-US">
              <a:ea typeface="Calibri"/>
            </a:endParaRPr>
          </a:p>
        </p:txBody>
      </p:sp>
      <p:sp>
        <p:nvSpPr>
          <p:cNvPr id="7" name="TextBox 6">
            <a:extLst>
              <a:ext uri="{FF2B5EF4-FFF2-40B4-BE49-F238E27FC236}">
                <a16:creationId xmlns:a16="http://schemas.microsoft.com/office/drawing/2014/main" id="{F4221C5F-A6E5-145C-E1FF-53454716680C}"/>
              </a:ext>
            </a:extLst>
          </p:cNvPr>
          <p:cNvSpPr txBox="1"/>
          <p:nvPr/>
        </p:nvSpPr>
        <p:spPr>
          <a:xfrm>
            <a:off x="923637" y="4858039"/>
            <a:ext cx="25408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latin typeface="Arial"/>
                <a:cs typeface="Arial"/>
              </a:rPr>
              <a:t>Økonomi-ansvar</a:t>
            </a:r>
          </a:p>
          <a:p>
            <a:r>
              <a:rPr lang="en-US" err="1">
                <a:latin typeface="Arial"/>
                <a:cs typeface="Arial"/>
              </a:rPr>
              <a:t>Afdække</a:t>
            </a:r>
            <a:r>
              <a:rPr lang="en-US">
                <a:latin typeface="Arial"/>
                <a:cs typeface="Arial"/>
              </a:rPr>
              <a:t> </a:t>
            </a:r>
            <a:r>
              <a:rPr lang="en-US" err="1">
                <a:latin typeface="Arial"/>
                <a:cs typeface="Arial"/>
              </a:rPr>
              <a:t>interesserne</a:t>
            </a:r>
            <a:endParaRPr lang="en-US">
              <a:latin typeface="Arial"/>
              <a:cs typeface="Arial"/>
            </a:endParaRPr>
          </a:p>
          <a:p>
            <a:r>
              <a:rPr lang="en-US" err="1">
                <a:latin typeface="Arial"/>
                <a:cs typeface="Arial"/>
              </a:rPr>
              <a:t>Myndighed</a:t>
            </a:r>
            <a:endParaRPr lang="en-US" err="1"/>
          </a:p>
          <a:p>
            <a:r>
              <a:rPr lang="en-US" err="1">
                <a:latin typeface="Arial"/>
                <a:cs typeface="Arial"/>
              </a:rPr>
              <a:t>Tilsyn</a:t>
            </a:r>
            <a:r>
              <a:rPr lang="en-US">
                <a:latin typeface="Arial"/>
                <a:cs typeface="Arial"/>
              </a:rPr>
              <a:t> </a:t>
            </a:r>
            <a:endParaRPr lang="en-US"/>
          </a:p>
        </p:txBody>
      </p:sp>
      <p:sp>
        <p:nvSpPr>
          <p:cNvPr id="10" name="TextBox 9">
            <a:extLst>
              <a:ext uri="{FF2B5EF4-FFF2-40B4-BE49-F238E27FC236}">
                <a16:creationId xmlns:a16="http://schemas.microsoft.com/office/drawing/2014/main" id="{764B197C-3BA8-308C-4F7D-7BAFEF6F14F9}"/>
              </a:ext>
            </a:extLst>
          </p:cNvPr>
          <p:cNvSpPr txBox="1"/>
          <p:nvPr/>
        </p:nvSpPr>
        <p:spPr>
          <a:xfrm>
            <a:off x="4631748" y="4996584"/>
            <a:ext cx="21503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Arial"/>
                <a:cs typeface="Arial"/>
              </a:rPr>
              <a:t>Ønsker</a:t>
            </a:r>
            <a:r>
              <a:rPr lang="en-US">
                <a:latin typeface="Arial"/>
                <a:cs typeface="Arial"/>
              </a:rPr>
              <a:t> / </a:t>
            </a:r>
            <a:r>
              <a:rPr lang="en-US" err="1">
                <a:latin typeface="Arial"/>
                <a:cs typeface="Arial"/>
              </a:rPr>
              <a:t>behov</a:t>
            </a:r>
            <a:endParaRPr lang="en-US">
              <a:latin typeface="Arial"/>
              <a:cs typeface="Arial"/>
            </a:endParaRPr>
          </a:p>
          <a:p>
            <a:r>
              <a:rPr lang="en-US" err="1">
                <a:latin typeface="Arial"/>
                <a:cs typeface="Arial"/>
              </a:rPr>
              <a:t>Lokal</a:t>
            </a:r>
            <a:r>
              <a:rPr lang="en-US">
                <a:latin typeface="Arial"/>
                <a:cs typeface="Arial"/>
              </a:rPr>
              <a:t> </a:t>
            </a:r>
            <a:r>
              <a:rPr lang="en-US" err="1">
                <a:latin typeface="Arial"/>
                <a:cs typeface="Arial"/>
              </a:rPr>
              <a:t>kendskab</a:t>
            </a:r>
            <a:r>
              <a:rPr lang="en-US">
                <a:latin typeface="Arial"/>
                <a:cs typeface="Arial"/>
              </a:rPr>
              <a:t> </a:t>
            </a:r>
            <a:r>
              <a:rPr lang="en-US" err="1">
                <a:latin typeface="Arial"/>
                <a:cs typeface="Arial"/>
              </a:rPr>
              <a:t>til</a:t>
            </a:r>
            <a:r>
              <a:rPr lang="en-US">
                <a:latin typeface="Arial"/>
                <a:cs typeface="Arial"/>
              </a:rPr>
              <a:t> </a:t>
            </a:r>
            <a:br>
              <a:rPr lang="en-US">
                <a:latin typeface="Arial"/>
                <a:cs typeface="Arial"/>
              </a:rPr>
            </a:br>
            <a:r>
              <a:rPr lang="en-US" err="1">
                <a:latin typeface="Arial"/>
                <a:cs typeface="Arial"/>
              </a:rPr>
              <a:t>dræn</a:t>
            </a:r>
            <a:r>
              <a:rPr lang="en-US">
                <a:latin typeface="Arial"/>
                <a:cs typeface="Arial"/>
              </a:rPr>
              <a:t> </a:t>
            </a:r>
            <a:r>
              <a:rPr lang="en-US" err="1">
                <a:latin typeface="Arial"/>
                <a:cs typeface="Arial"/>
              </a:rPr>
              <a:t>og</a:t>
            </a:r>
            <a:r>
              <a:rPr lang="en-US">
                <a:latin typeface="Arial"/>
                <a:cs typeface="Arial"/>
              </a:rPr>
              <a:t> </a:t>
            </a:r>
            <a:r>
              <a:rPr lang="en-US" err="1">
                <a:latin typeface="Arial"/>
                <a:cs typeface="Arial"/>
              </a:rPr>
              <a:t>brønde</a:t>
            </a:r>
            <a:endParaRPr lang="en-US" err="1"/>
          </a:p>
        </p:txBody>
      </p:sp>
      <p:sp>
        <p:nvSpPr>
          <p:cNvPr id="12" name="TextBox 11">
            <a:extLst>
              <a:ext uri="{FF2B5EF4-FFF2-40B4-BE49-F238E27FC236}">
                <a16:creationId xmlns:a16="http://schemas.microsoft.com/office/drawing/2014/main" id="{688FE481-855E-A1C3-5421-D23AA61C483E}"/>
              </a:ext>
            </a:extLst>
          </p:cNvPr>
          <p:cNvSpPr txBox="1"/>
          <p:nvPr/>
        </p:nvSpPr>
        <p:spPr>
          <a:xfrm>
            <a:off x="8593281" y="5087505"/>
            <a:ext cx="14740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Arial"/>
                <a:cs typeface="Arial"/>
              </a:rPr>
              <a:t>Arealkabale</a:t>
            </a:r>
            <a:r>
              <a:rPr lang="en-US">
                <a:latin typeface="Arial"/>
                <a:cs typeface="Arial"/>
              </a:rPr>
              <a:t> </a:t>
            </a:r>
            <a:endParaRPr lang="en-US"/>
          </a:p>
        </p:txBody>
      </p:sp>
      <p:sp>
        <p:nvSpPr>
          <p:cNvPr id="14" name="Arrow: Left-Right 13">
            <a:extLst>
              <a:ext uri="{FF2B5EF4-FFF2-40B4-BE49-F238E27FC236}">
                <a16:creationId xmlns:a16="http://schemas.microsoft.com/office/drawing/2014/main" id="{A56D1A1E-3985-E52E-7C61-2AC99C50E9E7}"/>
              </a:ext>
            </a:extLst>
          </p:cNvPr>
          <p:cNvSpPr/>
          <p:nvPr/>
        </p:nvSpPr>
        <p:spPr>
          <a:xfrm>
            <a:off x="3521363" y="3836264"/>
            <a:ext cx="4375726" cy="230909"/>
          </a:xfrm>
          <a:prstGeom prst="leftRightArrow">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Right 15">
            <a:extLst>
              <a:ext uri="{FF2B5EF4-FFF2-40B4-BE49-F238E27FC236}">
                <a16:creationId xmlns:a16="http://schemas.microsoft.com/office/drawing/2014/main" id="{E0183C64-7815-0793-AADD-98BB21521441}"/>
              </a:ext>
            </a:extLst>
          </p:cNvPr>
          <p:cNvSpPr/>
          <p:nvPr/>
        </p:nvSpPr>
        <p:spPr>
          <a:xfrm>
            <a:off x="3579091" y="3004993"/>
            <a:ext cx="761999" cy="230909"/>
          </a:xfrm>
          <a:prstGeom prst="leftRightArrow">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A714286D-3318-DF79-4CE5-0E90DDC59BB3}"/>
              </a:ext>
            </a:extLst>
          </p:cNvPr>
          <p:cNvSpPr/>
          <p:nvPr/>
        </p:nvSpPr>
        <p:spPr>
          <a:xfrm>
            <a:off x="7073322" y="3043092"/>
            <a:ext cx="761999" cy="230909"/>
          </a:xfrm>
          <a:prstGeom prst="leftRightArrow">
            <a:avLst/>
          </a:prstGeom>
          <a:solidFill>
            <a:srgbClr val="0070C0"/>
          </a:solid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5CFFA484-4CC1-8BDA-D20B-20427F2ACB22}"/>
              </a:ext>
            </a:extLst>
          </p:cNvPr>
          <p:cNvSpPr/>
          <p:nvPr/>
        </p:nvSpPr>
        <p:spPr>
          <a:xfrm>
            <a:off x="4433454" y="2260889"/>
            <a:ext cx="2540000" cy="2182090"/>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da-DK"/>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sz="2400">
                <a:ea typeface="Calibri"/>
              </a:rPr>
              <a:t>I </a:t>
            </a:r>
            <a:r>
              <a:rPr lang="en-US" sz="2400" err="1">
                <a:ea typeface="Calibri"/>
              </a:rPr>
              <a:t>ejer</a:t>
            </a:r>
            <a:r>
              <a:rPr lang="en-US" sz="2400">
                <a:ea typeface="Calibri"/>
              </a:rPr>
              <a:t> </a:t>
            </a:r>
            <a:r>
              <a:rPr lang="en-US" sz="2400" err="1">
                <a:ea typeface="Calibri"/>
              </a:rPr>
              <a:t>jorden</a:t>
            </a:r>
            <a:endParaRPr lang="en-US" sz="2400">
              <a:ea typeface="Calibri"/>
            </a:endParaRPr>
          </a:p>
          <a:p>
            <a:pPr algn="ctr"/>
            <a:endParaRPr lang="en-US">
              <a:ea typeface="Calibri"/>
            </a:endParaRPr>
          </a:p>
        </p:txBody>
      </p:sp>
    </p:spTree>
    <p:extLst>
      <p:ext uri="{BB962C8B-B14F-4D97-AF65-F5344CB8AC3E}">
        <p14:creationId xmlns:p14="http://schemas.microsoft.com/office/powerpoint/2010/main" val="3210845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527FB5-CBAA-F55B-60FB-96D729DBDC81}"/>
              </a:ext>
            </a:extLst>
          </p:cNvPr>
          <p:cNvPicPr>
            <a:picLocks noChangeAspect="1"/>
          </p:cNvPicPr>
          <p:nvPr/>
        </p:nvPicPr>
        <p:blipFill>
          <a:blip r:embed="rId2"/>
          <a:stretch>
            <a:fillRect/>
          </a:stretch>
        </p:blipFill>
        <p:spPr>
          <a:xfrm>
            <a:off x="0" y="1324695"/>
            <a:ext cx="12192000" cy="4777817"/>
          </a:xfrm>
          <a:prstGeom prst="rect">
            <a:avLst/>
          </a:prstGeom>
        </p:spPr>
      </p:pic>
      <p:sp>
        <p:nvSpPr>
          <p:cNvPr id="3" name="TextBox 2">
            <a:extLst>
              <a:ext uri="{FF2B5EF4-FFF2-40B4-BE49-F238E27FC236}">
                <a16:creationId xmlns:a16="http://schemas.microsoft.com/office/drawing/2014/main" id="{6656791D-4117-D98A-9974-60EF2F1B8819}"/>
              </a:ext>
            </a:extLst>
          </p:cNvPr>
          <p:cNvSpPr txBox="1"/>
          <p:nvPr/>
        </p:nvSpPr>
        <p:spPr>
          <a:xfrm>
            <a:off x="510657" y="441650"/>
            <a:ext cx="5941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err="1">
                <a:latin typeface="Arial"/>
                <a:cs typeface="Arial"/>
              </a:rPr>
              <a:t>Opstart</a:t>
            </a:r>
            <a:r>
              <a:rPr lang="en-US" sz="3600">
                <a:latin typeface="Arial"/>
                <a:cs typeface="Arial"/>
              </a:rPr>
              <a:t> </a:t>
            </a:r>
            <a:r>
              <a:rPr lang="en-US" sz="3600" err="1">
                <a:latin typeface="Arial"/>
                <a:cs typeface="Arial"/>
              </a:rPr>
              <a:t>af</a:t>
            </a:r>
            <a:r>
              <a:rPr lang="en-US" sz="3600">
                <a:latin typeface="Arial"/>
                <a:cs typeface="Arial"/>
              </a:rPr>
              <a:t> </a:t>
            </a:r>
            <a:r>
              <a:rPr lang="en-US" sz="3600" err="1">
                <a:latin typeface="Arial"/>
                <a:cs typeface="Arial"/>
              </a:rPr>
              <a:t>forundersøgelse</a:t>
            </a:r>
            <a:r>
              <a:rPr lang="en-US" sz="3600">
                <a:latin typeface="Arial"/>
                <a:cs typeface="Arial"/>
              </a:rPr>
              <a:t> </a:t>
            </a:r>
            <a:endParaRPr lang="en-US" sz="3600"/>
          </a:p>
        </p:txBody>
      </p:sp>
      <p:pic>
        <p:nvPicPr>
          <p:cNvPr id="4" name="Picture 3">
            <a:extLst>
              <a:ext uri="{FF2B5EF4-FFF2-40B4-BE49-F238E27FC236}">
                <a16:creationId xmlns:a16="http://schemas.microsoft.com/office/drawing/2014/main" id="{4B7C503F-0F84-E7C1-65FB-108769927D8A}"/>
              </a:ext>
            </a:extLst>
          </p:cNvPr>
          <p:cNvPicPr>
            <a:picLocks noChangeAspect="1"/>
          </p:cNvPicPr>
          <p:nvPr/>
        </p:nvPicPr>
        <p:blipFill>
          <a:blip r:embed="rId3"/>
          <a:stretch>
            <a:fillRect/>
          </a:stretch>
        </p:blipFill>
        <p:spPr>
          <a:xfrm>
            <a:off x="1915146" y="3815384"/>
            <a:ext cx="1569969" cy="552450"/>
          </a:xfrm>
          <a:prstGeom prst="rect">
            <a:avLst/>
          </a:prstGeom>
        </p:spPr>
      </p:pic>
      <p:sp>
        <p:nvSpPr>
          <p:cNvPr id="5" name="TextBox 4">
            <a:extLst>
              <a:ext uri="{FF2B5EF4-FFF2-40B4-BE49-F238E27FC236}">
                <a16:creationId xmlns:a16="http://schemas.microsoft.com/office/drawing/2014/main" id="{D630F04D-11DD-53A3-DE30-1B1B5ACCD9B7}"/>
              </a:ext>
            </a:extLst>
          </p:cNvPr>
          <p:cNvSpPr txBox="1"/>
          <p:nvPr/>
        </p:nvSpPr>
        <p:spPr>
          <a:xfrm>
            <a:off x="1910085" y="3910859"/>
            <a:ext cx="17934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FF00"/>
                </a:solidFill>
                <a:latin typeface="Arial"/>
                <a:cs typeface="Arial"/>
              </a:rPr>
              <a:t>Første</a:t>
            </a:r>
            <a:r>
              <a:rPr lang="en-US">
                <a:solidFill>
                  <a:srgbClr val="FFFF00"/>
                </a:solidFill>
                <a:latin typeface="Arial"/>
                <a:cs typeface="Arial"/>
              </a:rPr>
              <a:t> </a:t>
            </a:r>
            <a:r>
              <a:rPr lang="en-US" err="1">
                <a:solidFill>
                  <a:srgbClr val="FFFF00"/>
                </a:solidFill>
                <a:latin typeface="Arial"/>
                <a:cs typeface="Arial"/>
              </a:rPr>
              <a:t>kontakt</a:t>
            </a:r>
            <a:r>
              <a:rPr lang="en-US">
                <a:latin typeface="Arial"/>
                <a:cs typeface="Arial"/>
              </a:rPr>
              <a:t> </a:t>
            </a:r>
            <a:endParaRPr lang="en-US"/>
          </a:p>
        </p:txBody>
      </p:sp>
      <p:sp>
        <p:nvSpPr>
          <p:cNvPr id="6" name="Title 1">
            <a:extLst>
              <a:ext uri="{FF2B5EF4-FFF2-40B4-BE49-F238E27FC236}">
                <a16:creationId xmlns:a16="http://schemas.microsoft.com/office/drawing/2014/main" id="{AA1DCCB8-1C29-6928-6AD0-9B1E125AD9DD}"/>
              </a:ext>
            </a:extLst>
          </p:cNvPr>
          <p:cNvSpPr txBox="1">
            <a:spLocks/>
          </p:cNvSpPr>
          <p:nvPr/>
        </p:nvSpPr>
        <p:spPr bwMode="auto">
          <a:xfrm>
            <a:off x="10414000" y="5045221"/>
            <a:ext cx="1782619"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80808"/>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a:lstStyle>
          <a:p>
            <a:r>
              <a:rPr lang="en-US" kern="0">
                <a:solidFill>
                  <a:srgbClr val="FFFFFF"/>
                </a:solidFill>
                <a:ea typeface="Calibri"/>
              </a:rPr>
              <a:t>3-6 </a:t>
            </a:r>
            <a:r>
              <a:rPr lang="en-US" kern="0" err="1">
                <a:solidFill>
                  <a:srgbClr val="FFFFFF"/>
                </a:solidFill>
                <a:ea typeface="Calibri"/>
              </a:rPr>
              <a:t>mdr</a:t>
            </a:r>
          </a:p>
        </p:txBody>
      </p:sp>
    </p:spTree>
    <p:extLst>
      <p:ext uri="{BB962C8B-B14F-4D97-AF65-F5344CB8AC3E}">
        <p14:creationId xmlns:p14="http://schemas.microsoft.com/office/powerpoint/2010/main" val="4159051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311E3C-418D-245D-BD12-2E344E867CBE}"/>
              </a:ext>
            </a:extLst>
          </p:cNvPr>
          <p:cNvPicPr>
            <a:picLocks noChangeAspect="1"/>
          </p:cNvPicPr>
          <p:nvPr/>
        </p:nvPicPr>
        <p:blipFill>
          <a:blip r:embed="rId2"/>
          <a:srcRect t="24825" r="-56" b="344"/>
          <a:stretch>
            <a:fillRect/>
          </a:stretch>
        </p:blipFill>
        <p:spPr>
          <a:xfrm>
            <a:off x="0" y="2118571"/>
            <a:ext cx="12198827" cy="3898105"/>
          </a:xfrm>
          <a:prstGeom prst="rect">
            <a:avLst/>
          </a:prstGeom>
        </p:spPr>
      </p:pic>
      <p:pic>
        <p:nvPicPr>
          <p:cNvPr id="9" name="Picture 8">
            <a:extLst>
              <a:ext uri="{FF2B5EF4-FFF2-40B4-BE49-F238E27FC236}">
                <a16:creationId xmlns:a16="http://schemas.microsoft.com/office/drawing/2014/main" id="{4FDED8B3-E30E-E2F3-CE6F-184DE9D71FCF}"/>
              </a:ext>
            </a:extLst>
          </p:cNvPr>
          <p:cNvPicPr>
            <a:picLocks noChangeAspect="1"/>
          </p:cNvPicPr>
          <p:nvPr/>
        </p:nvPicPr>
        <p:blipFill>
          <a:blip r:embed="rId3"/>
          <a:stretch>
            <a:fillRect/>
          </a:stretch>
        </p:blipFill>
        <p:spPr>
          <a:xfrm>
            <a:off x="8591550" y="2114550"/>
            <a:ext cx="2988253" cy="3909579"/>
          </a:xfrm>
          <a:prstGeom prst="rect">
            <a:avLst/>
          </a:prstGeom>
        </p:spPr>
      </p:pic>
      <p:sp>
        <p:nvSpPr>
          <p:cNvPr id="11" name="Title 1">
            <a:extLst>
              <a:ext uri="{FF2B5EF4-FFF2-40B4-BE49-F238E27FC236}">
                <a16:creationId xmlns:a16="http://schemas.microsoft.com/office/drawing/2014/main" id="{0341EB14-2566-1944-DC97-AE9D7480C630}"/>
              </a:ext>
            </a:extLst>
          </p:cNvPr>
          <p:cNvSpPr txBox="1">
            <a:spLocks/>
          </p:cNvSpPr>
          <p:nvPr/>
        </p:nvSpPr>
        <p:spPr bwMode="auto">
          <a:xfrm>
            <a:off x="10414000" y="5045221"/>
            <a:ext cx="1782619"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80808"/>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a:lstStyle>
          <a:p>
            <a:r>
              <a:rPr lang="en-US" kern="0">
                <a:solidFill>
                  <a:srgbClr val="FFFFFF"/>
                </a:solidFill>
                <a:ea typeface="Calibri"/>
              </a:rPr>
              <a:t>1-2 </a:t>
            </a:r>
            <a:r>
              <a:rPr lang="en-US" kern="0" err="1">
                <a:solidFill>
                  <a:srgbClr val="FFFFFF"/>
                </a:solidFill>
                <a:ea typeface="Calibri"/>
              </a:rPr>
              <a:t>år</a:t>
            </a:r>
          </a:p>
        </p:txBody>
      </p:sp>
      <p:sp>
        <p:nvSpPr>
          <p:cNvPr id="3" name="TextBox 2">
            <a:extLst>
              <a:ext uri="{FF2B5EF4-FFF2-40B4-BE49-F238E27FC236}">
                <a16:creationId xmlns:a16="http://schemas.microsoft.com/office/drawing/2014/main" id="{509505E7-4F5A-6244-8FFE-F01FEEA8C50D}"/>
              </a:ext>
            </a:extLst>
          </p:cNvPr>
          <p:cNvSpPr txBox="1"/>
          <p:nvPr/>
        </p:nvSpPr>
        <p:spPr>
          <a:xfrm>
            <a:off x="510657" y="441650"/>
            <a:ext cx="5941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err="1">
                <a:latin typeface="Arial"/>
                <a:cs typeface="Arial"/>
              </a:rPr>
              <a:t>Forundersøgelser</a:t>
            </a:r>
            <a:r>
              <a:rPr lang="en-US" sz="3600" dirty="0">
                <a:latin typeface="Arial"/>
                <a:cs typeface="Arial"/>
              </a:rPr>
              <a:t> </a:t>
            </a:r>
            <a:endParaRPr lang="en-US" sz="3600" dirty="0"/>
          </a:p>
        </p:txBody>
      </p:sp>
    </p:spTree>
    <p:extLst>
      <p:ext uri="{BB962C8B-B14F-4D97-AF65-F5344CB8AC3E}">
        <p14:creationId xmlns:p14="http://schemas.microsoft.com/office/powerpoint/2010/main" val="3302145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8B4CDE-9CEC-A8A2-41C7-08C93021A7C0}"/>
              </a:ext>
            </a:extLst>
          </p:cNvPr>
          <p:cNvPicPr>
            <a:picLocks noChangeAspect="1"/>
          </p:cNvPicPr>
          <p:nvPr/>
        </p:nvPicPr>
        <p:blipFill>
          <a:blip r:embed="rId2"/>
          <a:srcRect t="26393" r="75762" b="216"/>
          <a:stretch>
            <a:fillRect/>
          </a:stretch>
        </p:blipFill>
        <p:spPr>
          <a:xfrm>
            <a:off x="1310268" y="2090243"/>
            <a:ext cx="2955084" cy="3150830"/>
          </a:xfrm>
          <a:prstGeom prst="rect">
            <a:avLst/>
          </a:prstGeom>
        </p:spPr>
      </p:pic>
      <p:pic>
        <p:nvPicPr>
          <p:cNvPr id="4" name="Picture 3">
            <a:extLst>
              <a:ext uri="{FF2B5EF4-FFF2-40B4-BE49-F238E27FC236}">
                <a16:creationId xmlns:a16="http://schemas.microsoft.com/office/drawing/2014/main" id="{A60E438D-D4CA-EEC2-F324-F66AE342AB5E}"/>
              </a:ext>
            </a:extLst>
          </p:cNvPr>
          <p:cNvPicPr>
            <a:picLocks noChangeAspect="1"/>
          </p:cNvPicPr>
          <p:nvPr/>
        </p:nvPicPr>
        <p:blipFill>
          <a:blip r:embed="rId2"/>
          <a:srcRect l="46682" t="26407" r="-76" b="145"/>
          <a:stretch>
            <a:fillRect/>
          </a:stretch>
        </p:blipFill>
        <p:spPr>
          <a:xfrm>
            <a:off x="4265341" y="2089367"/>
            <a:ext cx="6509855" cy="3153292"/>
          </a:xfrm>
          <a:prstGeom prst="rect">
            <a:avLst/>
          </a:prstGeom>
        </p:spPr>
      </p:pic>
      <p:sp>
        <p:nvSpPr>
          <p:cNvPr id="6" name="TextBox 5">
            <a:extLst>
              <a:ext uri="{FF2B5EF4-FFF2-40B4-BE49-F238E27FC236}">
                <a16:creationId xmlns:a16="http://schemas.microsoft.com/office/drawing/2014/main" id="{1980C1E5-3669-2ACF-4A54-016AF07BE748}"/>
              </a:ext>
            </a:extLst>
          </p:cNvPr>
          <p:cNvSpPr txBox="1"/>
          <p:nvPr/>
        </p:nvSpPr>
        <p:spPr>
          <a:xfrm>
            <a:off x="510657" y="441650"/>
            <a:ext cx="5941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err="1">
                <a:latin typeface="Arial"/>
                <a:cs typeface="Arial"/>
              </a:rPr>
              <a:t>Realisering</a:t>
            </a:r>
            <a:r>
              <a:rPr lang="en-US" sz="3600">
                <a:latin typeface="Arial"/>
                <a:cs typeface="Arial"/>
              </a:rPr>
              <a:t> - </a:t>
            </a:r>
            <a:r>
              <a:rPr lang="en-US" sz="3600" err="1">
                <a:latin typeface="Arial"/>
                <a:cs typeface="Arial"/>
              </a:rPr>
              <a:t>jordfordeling</a:t>
            </a:r>
            <a:endParaRPr lang="en-US" err="1"/>
          </a:p>
        </p:txBody>
      </p:sp>
      <p:pic>
        <p:nvPicPr>
          <p:cNvPr id="9" name="Picture 8">
            <a:extLst>
              <a:ext uri="{FF2B5EF4-FFF2-40B4-BE49-F238E27FC236}">
                <a16:creationId xmlns:a16="http://schemas.microsoft.com/office/drawing/2014/main" id="{2119970A-4881-968D-6824-C4A57C218FDF}"/>
              </a:ext>
            </a:extLst>
          </p:cNvPr>
          <p:cNvPicPr>
            <a:picLocks noChangeAspect="1"/>
          </p:cNvPicPr>
          <p:nvPr/>
        </p:nvPicPr>
        <p:blipFill>
          <a:blip r:embed="rId3"/>
          <a:srcRect l="46529" t="55" b="19371"/>
          <a:stretch>
            <a:fillRect/>
          </a:stretch>
        </p:blipFill>
        <p:spPr>
          <a:xfrm>
            <a:off x="-10129" y="2088828"/>
            <a:ext cx="1597835" cy="3150112"/>
          </a:xfrm>
          <a:prstGeom prst="rect">
            <a:avLst/>
          </a:prstGeom>
        </p:spPr>
      </p:pic>
      <p:pic>
        <p:nvPicPr>
          <p:cNvPr id="10" name="Picture 9">
            <a:extLst>
              <a:ext uri="{FF2B5EF4-FFF2-40B4-BE49-F238E27FC236}">
                <a16:creationId xmlns:a16="http://schemas.microsoft.com/office/drawing/2014/main" id="{B2A4DD60-3A7F-D107-2E26-AE9B63288B7F}"/>
              </a:ext>
            </a:extLst>
          </p:cNvPr>
          <p:cNvPicPr>
            <a:picLocks noChangeAspect="1"/>
          </p:cNvPicPr>
          <p:nvPr/>
        </p:nvPicPr>
        <p:blipFill>
          <a:blip r:embed="rId3"/>
          <a:srcRect l="46529" t="55" b="19371"/>
          <a:stretch>
            <a:fillRect/>
          </a:stretch>
        </p:blipFill>
        <p:spPr>
          <a:xfrm>
            <a:off x="10592822" y="2088828"/>
            <a:ext cx="1597835" cy="3150112"/>
          </a:xfrm>
          <a:prstGeom prst="rect">
            <a:avLst/>
          </a:prstGeom>
        </p:spPr>
      </p:pic>
    </p:spTree>
    <p:extLst>
      <p:ext uri="{BB962C8B-B14F-4D97-AF65-F5344CB8AC3E}">
        <p14:creationId xmlns:p14="http://schemas.microsoft.com/office/powerpoint/2010/main" val="1688096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593917-D13E-721B-DDBC-1B1F5A2FDA44}"/>
              </a:ext>
            </a:extLst>
          </p:cNvPr>
          <p:cNvPicPr>
            <a:picLocks noChangeAspect="1"/>
          </p:cNvPicPr>
          <p:nvPr/>
        </p:nvPicPr>
        <p:blipFill>
          <a:blip r:embed="rId2"/>
          <a:srcRect t="23842" r="-76" b="172"/>
          <a:stretch>
            <a:fillRect/>
          </a:stretch>
        </p:blipFill>
        <p:spPr>
          <a:xfrm>
            <a:off x="0" y="2013929"/>
            <a:ext cx="12201302" cy="4113531"/>
          </a:xfrm>
          <a:prstGeom prst="rect">
            <a:avLst/>
          </a:prstGeom>
        </p:spPr>
      </p:pic>
      <p:pic>
        <p:nvPicPr>
          <p:cNvPr id="9" name="Picture 8">
            <a:extLst>
              <a:ext uri="{FF2B5EF4-FFF2-40B4-BE49-F238E27FC236}">
                <a16:creationId xmlns:a16="http://schemas.microsoft.com/office/drawing/2014/main" id="{5824F6FD-BA71-51BF-0FC1-8F3415FECF40}"/>
              </a:ext>
            </a:extLst>
          </p:cNvPr>
          <p:cNvPicPr>
            <a:picLocks noChangeAspect="1"/>
          </p:cNvPicPr>
          <p:nvPr/>
        </p:nvPicPr>
        <p:blipFill>
          <a:blip r:embed="rId3"/>
          <a:stretch>
            <a:fillRect/>
          </a:stretch>
        </p:blipFill>
        <p:spPr>
          <a:xfrm>
            <a:off x="8692538" y="2915916"/>
            <a:ext cx="3263673" cy="3218382"/>
          </a:xfrm>
          <a:prstGeom prst="rect">
            <a:avLst/>
          </a:prstGeom>
        </p:spPr>
      </p:pic>
      <p:sp>
        <p:nvSpPr>
          <p:cNvPr id="11" name="Title 1">
            <a:extLst>
              <a:ext uri="{FF2B5EF4-FFF2-40B4-BE49-F238E27FC236}">
                <a16:creationId xmlns:a16="http://schemas.microsoft.com/office/drawing/2014/main" id="{43604C76-FD59-2F10-535A-06A8B2B9DF85}"/>
              </a:ext>
            </a:extLst>
          </p:cNvPr>
          <p:cNvSpPr txBox="1">
            <a:spLocks/>
          </p:cNvSpPr>
          <p:nvPr/>
        </p:nvSpPr>
        <p:spPr bwMode="auto">
          <a:xfrm>
            <a:off x="9744647" y="4918222"/>
            <a:ext cx="1832743"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da-DK"/>
            </a:defPPr>
            <a:lvl1pPr algn="l" rtl="0" eaLnBrk="1" fontAlgn="base" hangingPunct="1">
              <a:spcBef>
                <a:spcPct val="0"/>
              </a:spcBef>
              <a:spcAft>
                <a:spcPct val="0"/>
              </a:spcAft>
              <a:defRPr sz="2800" kern="1200">
                <a:solidFill>
                  <a:srgbClr val="080808"/>
                </a:solidFill>
                <a:latin typeface="+mj-lt"/>
                <a:ea typeface="+mj-ea"/>
                <a:cs typeface="+mj-cs"/>
              </a:defRPr>
            </a:lvl1pPr>
            <a:lvl2pPr marL="457200" algn="l" rtl="0" eaLnBrk="1" fontAlgn="base" hangingPunct="1">
              <a:spcBef>
                <a:spcPct val="0"/>
              </a:spcBef>
              <a:spcAft>
                <a:spcPct val="0"/>
              </a:spcAft>
              <a:defRPr sz="3200" kern="1200">
                <a:solidFill>
                  <a:schemeClr val="tx2"/>
                </a:solidFill>
                <a:latin typeface="Georgia" pitchFamily="18" charset="0"/>
                <a:ea typeface="+mn-ea"/>
                <a:cs typeface="Arial" charset="0"/>
              </a:defRPr>
            </a:lvl2pPr>
            <a:lvl3pPr marL="914400" algn="l" rtl="0" eaLnBrk="1" fontAlgn="base" hangingPunct="1">
              <a:spcBef>
                <a:spcPct val="0"/>
              </a:spcBef>
              <a:spcAft>
                <a:spcPct val="0"/>
              </a:spcAft>
              <a:defRPr sz="3200" kern="1200">
                <a:solidFill>
                  <a:schemeClr val="tx2"/>
                </a:solidFill>
                <a:latin typeface="Georgia" pitchFamily="18" charset="0"/>
                <a:ea typeface="+mn-ea"/>
                <a:cs typeface="Arial" charset="0"/>
              </a:defRPr>
            </a:lvl3pPr>
            <a:lvl4pPr marL="1371600" algn="l" rtl="0" eaLnBrk="1" fontAlgn="base" hangingPunct="1">
              <a:spcBef>
                <a:spcPct val="0"/>
              </a:spcBef>
              <a:spcAft>
                <a:spcPct val="0"/>
              </a:spcAft>
              <a:defRPr sz="3200" kern="1200">
                <a:solidFill>
                  <a:schemeClr val="tx2"/>
                </a:solidFill>
                <a:latin typeface="Georgia" pitchFamily="18" charset="0"/>
                <a:ea typeface="+mn-ea"/>
                <a:cs typeface="Arial" charset="0"/>
              </a:defRPr>
            </a:lvl4pPr>
            <a:lvl5pPr marL="1828800" algn="l" rtl="0" eaLnBrk="1" fontAlgn="base" hangingPunct="1">
              <a:spcBef>
                <a:spcPct val="0"/>
              </a:spcBef>
              <a:spcAft>
                <a:spcPct val="0"/>
              </a:spcAft>
              <a:defRPr sz="3200" kern="1200">
                <a:solidFill>
                  <a:schemeClr val="tx2"/>
                </a:solidFill>
                <a:latin typeface="Georgia" pitchFamily="18" charset="0"/>
                <a:ea typeface="+mn-ea"/>
                <a:cs typeface="Arial" charset="0"/>
              </a:defRPr>
            </a:lvl5pPr>
            <a:lvl6pPr marL="457200" algn="l" defTabSz="914400" rtl="0" eaLnBrk="1" fontAlgn="base" latinLnBrk="0" hangingPunct="1">
              <a:spcBef>
                <a:spcPct val="0"/>
              </a:spcBef>
              <a:spcAft>
                <a:spcPct val="0"/>
              </a:spcAft>
              <a:defRPr sz="3200" kern="1200">
                <a:solidFill>
                  <a:schemeClr val="tx2"/>
                </a:solidFill>
                <a:latin typeface="Georgia" pitchFamily="18" charset="0"/>
                <a:ea typeface="+mn-ea"/>
                <a:cs typeface="Arial" charset="0"/>
              </a:defRPr>
            </a:lvl6pPr>
            <a:lvl7pPr marL="914400" algn="l" defTabSz="914400" rtl="0" eaLnBrk="1" fontAlgn="base" latinLnBrk="0" hangingPunct="1">
              <a:spcBef>
                <a:spcPct val="0"/>
              </a:spcBef>
              <a:spcAft>
                <a:spcPct val="0"/>
              </a:spcAft>
              <a:defRPr sz="3200" kern="1200">
                <a:solidFill>
                  <a:schemeClr val="tx2"/>
                </a:solidFill>
                <a:latin typeface="Georgia" pitchFamily="18" charset="0"/>
                <a:ea typeface="+mn-ea"/>
                <a:cs typeface="Arial" charset="0"/>
              </a:defRPr>
            </a:lvl7pPr>
            <a:lvl8pPr marL="1371600" algn="l" defTabSz="914400" rtl="0" eaLnBrk="1" fontAlgn="base" latinLnBrk="0" hangingPunct="1">
              <a:spcBef>
                <a:spcPct val="0"/>
              </a:spcBef>
              <a:spcAft>
                <a:spcPct val="0"/>
              </a:spcAft>
              <a:defRPr sz="3200" kern="1200">
                <a:solidFill>
                  <a:schemeClr val="tx2"/>
                </a:solidFill>
                <a:latin typeface="Georgia" pitchFamily="18" charset="0"/>
                <a:ea typeface="+mn-ea"/>
                <a:cs typeface="Arial" charset="0"/>
              </a:defRPr>
            </a:lvl8pPr>
            <a:lvl9pPr marL="1828800" algn="l" defTabSz="914400" rtl="0" eaLnBrk="1" fontAlgn="base" latinLnBrk="0" hangingPunct="1">
              <a:spcBef>
                <a:spcPct val="0"/>
              </a:spcBef>
              <a:spcAft>
                <a:spcPct val="0"/>
              </a:spcAft>
              <a:defRPr sz="3200" kern="1200">
                <a:solidFill>
                  <a:schemeClr val="tx2"/>
                </a:solidFill>
                <a:latin typeface="Georgia" pitchFamily="18" charset="0"/>
                <a:ea typeface="+mn-ea"/>
                <a:cs typeface="Arial" charset="0"/>
              </a:defRPr>
            </a:lvl9pPr>
          </a:lstStyle>
          <a:p>
            <a:r>
              <a:rPr lang="en-US" kern="0">
                <a:solidFill>
                  <a:srgbClr val="FFFFFF"/>
                </a:solidFill>
                <a:ea typeface="Calibri"/>
              </a:rPr>
              <a:t>2 – 4 -7  </a:t>
            </a:r>
            <a:r>
              <a:rPr lang="en-US" kern="0" err="1">
                <a:solidFill>
                  <a:srgbClr val="FFFFFF"/>
                </a:solidFill>
                <a:ea typeface="Calibri"/>
              </a:rPr>
              <a:t>år</a:t>
            </a:r>
            <a:endParaRPr lang="en-US" kern="0">
              <a:solidFill>
                <a:srgbClr val="FFFFFF"/>
              </a:solidFill>
              <a:ea typeface="Calibri"/>
            </a:endParaRPr>
          </a:p>
        </p:txBody>
      </p:sp>
      <p:sp>
        <p:nvSpPr>
          <p:cNvPr id="3" name="TextBox 2">
            <a:extLst>
              <a:ext uri="{FF2B5EF4-FFF2-40B4-BE49-F238E27FC236}">
                <a16:creationId xmlns:a16="http://schemas.microsoft.com/office/drawing/2014/main" id="{79950B83-7ABE-56C9-55D4-69A5DAB16C28}"/>
              </a:ext>
            </a:extLst>
          </p:cNvPr>
          <p:cNvSpPr txBox="1"/>
          <p:nvPr/>
        </p:nvSpPr>
        <p:spPr>
          <a:xfrm>
            <a:off x="510657" y="441650"/>
            <a:ext cx="59418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err="1">
                <a:latin typeface="Arial"/>
                <a:cs typeface="Arial"/>
              </a:rPr>
              <a:t>Realisering</a:t>
            </a:r>
            <a:endParaRPr lang="en-US" err="1"/>
          </a:p>
        </p:txBody>
      </p:sp>
    </p:spTree>
    <p:extLst>
      <p:ext uri="{BB962C8B-B14F-4D97-AF65-F5344CB8AC3E}">
        <p14:creationId xmlns:p14="http://schemas.microsoft.com/office/powerpoint/2010/main" val="4168389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136D62B-5FAC-C5B5-3238-B6DF1EEBF96B}"/>
              </a:ext>
            </a:extLst>
          </p:cNvPr>
          <p:cNvSpPr txBox="1"/>
          <p:nvPr/>
        </p:nvSpPr>
        <p:spPr>
          <a:xfrm>
            <a:off x="790575" y="1990725"/>
            <a:ext cx="930282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75"/>
              </a:lnSpc>
            </a:pPr>
            <a:r>
              <a:rPr lang="da-DK" sz="2400" b="1">
                <a:latin typeface="Aptos"/>
                <a:cs typeface="Arial"/>
              </a:rPr>
              <a:t>Du har mulighed for at sælge og/eller købe jord i jordfordeling.</a:t>
            </a:r>
            <a:endParaRPr lang="en-US" sz="2400">
              <a:latin typeface="Aptos"/>
              <a:cs typeface="Arial"/>
            </a:endParaRPr>
          </a:p>
          <a:p>
            <a:pPr>
              <a:lnSpc>
                <a:spcPts val="2375"/>
              </a:lnSpc>
            </a:pPr>
            <a:endParaRPr lang="da-DK" sz="2400" b="1">
              <a:latin typeface="Aptos"/>
              <a:cs typeface="Arial"/>
            </a:endParaRPr>
          </a:p>
          <a:p>
            <a:pPr marL="342900" indent="-342900">
              <a:lnSpc>
                <a:spcPts val="2375"/>
              </a:lnSpc>
              <a:buFont typeface="Arial"/>
              <a:buChar char="•"/>
            </a:pPr>
            <a:r>
              <a:rPr lang="da-DK" sz="2000">
                <a:latin typeface="Aptos"/>
                <a:ea typeface="Calibri"/>
                <a:cs typeface="Calibri"/>
              </a:rPr>
              <a:t>Du kan sælge jorden i projektområdet</a:t>
            </a:r>
            <a:br>
              <a:rPr lang="da-DK" sz="2000">
                <a:latin typeface="Aptos"/>
                <a:ea typeface="Calibri"/>
                <a:cs typeface="Calibri"/>
              </a:rPr>
            </a:br>
            <a:endParaRPr lang="da-DK" sz="2000">
              <a:latin typeface="Aptos"/>
              <a:cs typeface="Arial"/>
            </a:endParaRPr>
          </a:p>
          <a:p>
            <a:pPr marL="342900" indent="-342900">
              <a:buFont typeface="Arial"/>
              <a:buChar char="•"/>
            </a:pPr>
            <a:r>
              <a:rPr lang="da-DK" sz="2000">
                <a:latin typeface="Aptos"/>
                <a:ea typeface="Calibri"/>
                <a:cs typeface="Calibri"/>
              </a:rPr>
              <a:t>Du kan beholde jorden i projektområdet og modtage en kompensation</a:t>
            </a:r>
            <a:br>
              <a:rPr lang="da-DK" sz="2000">
                <a:latin typeface="Aptos"/>
                <a:ea typeface="Calibri"/>
                <a:cs typeface="Calibri"/>
              </a:rPr>
            </a:br>
            <a:endParaRPr lang="da-DK" sz="2000">
              <a:latin typeface="Aptos"/>
            </a:endParaRPr>
          </a:p>
          <a:p>
            <a:pPr marL="342900" indent="-342900">
              <a:buFont typeface="Arial"/>
              <a:buChar char="•"/>
            </a:pPr>
            <a:r>
              <a:rPr lang="da-DK" sz="2000">
                <a:latin typeface="Aptos"/>
                <a:ea typeface="Calibri"/>
                <a:cs typeface="Calibri"/>
              </a:rPr>
              <a:t>Du kan indgå i forhandlinger om køb af erstatningsjord</a:t>
            </a:r>
            <a:br>
              <a:rPr lang="da-DK" sz="2000">
                <a:latin typeface="Aptos"/>
                <a:ea typeface="Calibri"/>
                <a:cs typeface="Calibri"/>
              </a:rPr>
            </a:br>
            <a:endParaRPr lang="da-DK" sz="2000">
              <a:latin typeface="Aptos"/>
            </a:endParaRPr>
          </a:p>
          <a:p>
            <a:pPr marL="342900" indent="-342900">
              <a:buFont typeface="Arial"/>
              <a:buChar char="•"/>
            </a:pPr>
            <a:r>
              <a:rPr lang="da-DK" sz="2000">
                <a:latin typeface="Aptos"/>
                <a:ea typeface="Calibri"/>
                <a:cs typeface="Calibri"/>
              </a:rPr>
              <a:t>Du kan sælge jord udenfor projektområdet, hvis det kan bruges som erstatningsjord</a:t>
            </a:r>
            <a:br>
              <a:rPr lang="da-DK" sz="2000">
                <a:latin typeface="Aptos"/>
                <a:ea typeface="Calibri"/>
                <a:cs typeface="Calibri"/>
              </a:rPr>
            </a:br>
            <a:endParaRPr lang="da-DK" sz="2000">
              <a:latin typeface="Aptos"/>
            </a:endParaRPr>
          </a:p>
          <a:p>
            <a:pPr marL="342900" indent="-342900">
              <a:buFont typeface="Arial"/>
              <a:buChar char="•"/>
            </a:pPr>
            <a:r>
              <a:rPr lang="da-DK" sz="2000">
                <a:latin typeface="Aptos"/>
                <a:ea typeface="Calibri"/>
                <a:cs typeface="Calibri"/>
              </a:rPr>
              <a:t>Du kan medvirke til at de ejendomme, der indgår i jordfordelingen, generelt får en bedre </a:t>
            </a:r>
            <a:r>
              <a:rPr lang="da-DK" sz="2000" err="1">
                <a:latin typeface="Aptos"/>
                <a:ea typeface="Calibri"/>
                <a:cs typeface="Calibri"/>
              </a:rPr>
              <a:t>arrondering</a:t>
            </a:r>
          </a:p>
          <a:p>
            <a:pPr marL="342900" indent="-342900">
              <a:lnSpc>
                <a:spcPts val="2375"/>
              </a:lnSpc>
              <a:buFont typeface="Arial"/>
              <a:buChar char="•"/>
            </a:pPr>
            <a:endParaRPr lang="da-DK" sz="2000">
              <a:latin typeface="Aptos"/>
              <a:cs typeface="Arial"/>
            </a:endParaRPr>
          </a:p>
        </p:txBody>
      </p:sp>
      <p:sp>
        <p:nvSpPr>
          <p:cNvPr id="13" name="Title 1">
            <a:extLst>
              <a:ext uri="{FF2B5EF4-FFF2-40B4-BE49-F238E27FC236}">
                <a16:creationId xmlns:a16="http://schemas.microsoft.com/office/drawing/2014/main" id="{6819008B-49F9-95F0-ECFF-28D32CF093A6}"/>
              </a:ext>
            </a:extLst>
          </p:cNvPr>
          <p:cNvSpPr txBox="1">
            <a:spLocks/>
          </p:cNvSpPr>
          <p:nvPr/>
        </p:nvSpPr>
        <p:spPr>
          <a:xfrm>
            <a:off x="609600" y="528639"/>
            <a:ext cx="10972800" cy="777875"/>
          </a:xfrm>
          <a:prstGeom prst="rect">
            <a:avLst/>
          </a:prstGeom>
        </p:spPr>
        <p:txBody>
          <a:bodyPr lIns="91440" tIns="45720" rIns="91440" bIns="45720" anchor="t"/>
          <a:lstStyle>
            <a:lvl1pPr algn="l" rtl="0" eaLnBrk="1" fontAlgn="base" hangingPunct="1">
              <a:spcBef>
                <a:spcPct val="0"/>
              </a:spcBef>
              <a:spcAft>
                <a:spcPct val="0"/>
              </a:spcAft>
              <a:defRPr sz="2800">
                <a:solidFill>
                  <a:srgbClr val="080808"/>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a:lstStyle>
          <a:p>
            <a:r>
              <a:rPr lang="en-US" sz="4000" kern="0" err="1">
                <a:ea typeface="Calibri"/>
              </a:rPr>
              <a:t>Kompensationsmuligheder</a:t>
            </a:r>
            <a:endParaRPr lang="en-US" sz="4000" kern="0" err="1"/>
          </a:p>
        </p:txBody>
      </p:sp>
    </p:spTree>
    <p:extLst>
      <p:ext uri="{BB962C8B-B14F-4D97-AF65-F5344CB8AC3E}">
        <p14:creationId xmlns:p14="http://schemas.microsoft.com/office/powerpoint/2010/main" val="348563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dsholder til tekst 14"/>
          <p:cNvSpPr>
            <a:spLocks noGrp="1"/>
          </p:cNvSpPr>
          <p:nvPr>
            <p:ph type="body" sz="quarter" idx="13"/>
          </p:nvPr>
        </p:nvSpPr>
        <p:spPr>
          <a:xfrm>
            <a:off x="6801988" y="902352"/>
            <a:ext cx="4982645" cy="2539099"/>
          </a:xfrm>
        </p:spPr>
        <p:txBody>
          <a:bodyPr/>
          <a:lstStyle/>
          <a:p>
            <a:pPr marL="363220" indent="-363220">
              <a:buFont typeface="Wingdings" panose="020B0604020202020204" pitchFamily="34" charset="0"/>
              <a:buChar char="Ø"/>
            </a:pPr>
            <a:endParaRPr lang="da-DK" sz="2000">
              <a:solidFill>
                <a:schemeClr val="tx1"/>
              </a:solidFill>
              <a:latin typeface="Aptos"/>
              <a:ea typeface="Calibri Light"/>
            </a:endParaRPr>
          </a:p>
          <a:p>
            <a:pPr marL="363220" indent="-363220">
              <a:buFont typeface="Wingdings" panose="020B0604020202020204" pitchFamily="34" charset="0"/>
              <a:buChar char="Ø"/>
            </a:pPr>
            <a:r>
              <a:rPr lang="da-DK" sz="2400" b="0">
                <a:solidFill>
                  <a:schemeClr val="tx1"/>
                </a:solidFill>
                <a:latin typeface="Aptos"/>
                <a:cs typeface="Calibri Light"/>
              </a:rPr>
              <a:t>Udbetales i forbindelse med jordfordeling og inden projektet anlægges</a:t>
            </a:r>
            <a:endParaRPr lang="da-DK" sz="2400" b="0">
              <a:solidFill>
                <a:schemeClr val="tx1"/>
              </a:solidFill>
              <a:latin typeface="Aptos"/>
            </a:endParaRPr>
          </a:p>
          <a:p>
            <a:pPr marL="363220" indent="-363220">
              <a:buFont typeface="Wingdings" panose="020B0604020202020204" pitchFamily="34" charset="0"/>
              <a:buChar char="Ø"/>
            </a:pPr>
            <a:r>
              <a:rPr lang="da-DK" sz="2400" b="0">
                <a:solidFill>
                  <a:schemeClr val="tx1"/>
                </a:solidFill>
                <a:latin typeface="Aptos"/>
                <a:cs typeface="Calibri Light"/>
              </a:rPr>
              <a:t>Værditab kan anvendes til køb af erstatningsjord</a:t>
            </a:r>
          </a:p>
          <a:p>
            <a:pPr marL="363220" indent="-363220">
              <a:buFont typeface="Wingdings" panose="020B0604020202020204" pitchFamily="34" charset="0"/>
              <a:buChar char="Ø"/>
            </a:pPr>
            <a:r>
              <a:rPr lang="da-DK" sz="2400" b="0">
                <a:solidFill>
                  <a:schemeClr val="tx1"/>
                </a:solidFill>
                <a:latin typeface="Aptos"/>
                <a:cs typeface="Calibri Light"/>
              </a:rPr>
              <a:t>Dyrkningsophør og ekstensivering i forbindelse med udbetaling </a:t>
            </a:r>
          </a:p>
          <a:p>
            <a:pPr marL="342900" indent="-342900">
              <a:buFont typeface="Wingdings" panose="05000000000000000000" pitchFamily="2" charset="2"/>
              <a:buChar char="Ø"/>
            </a:pPr>
            <a:endParaRPr lang="da-DK" sz="2400">
              <a:solidFill>
                <a:schemeClr val="tx1"/>
              </a:solidFill>
              <a:latin typeface="Aptos"/>
              <a:ea typeface="Calibri Light"/>
            </a:endParaRPr>
          </a:p>
          <a:p>
            <a:pPr marL="363220" indent="-363220">
              <a:buNone/>
            </a:pPr>
            <a:endParaRPr lang="da-DK" sz="2000">
              <a:solidFill>
                <a:schemeClr val="tx1"/>
              </a:solidFill>
              <a:latin typeface="Aptos"/>
              <a:ea typeface="Calibri Light"/>
            </a:endParaRPr>
          </a:p>
          <a:p>
            <a:pPr marL="342900" indent="-342900">
              <a:buFont typeface="Wingdings" panose="05000000000000000000" pitchFamily="2" charset="2"/>
              <a:buChar char="Ø"/>
            </a:pPr>
            <a:endParaRPr lang="da-DK" sz="2000">
              <a:solidFill>
                <a:schemeClr val="tx1"/>
              </a:solidFill>
              <a:latin typeface="Aptos"/>
              <a:ea typeface="Calibri Light"/>
            </a:endParaRPr>
          </a:p>
          <a:p>
            <a:pPr marL="342900" indent="-342900">
              <a:buFont typeface="Wingdings" panose="05000000000000000000" pitchFamily="2" charset="2"/>
              <a:buChar char="Ø"/>
            </a:pPr>
            <a:endParaRPr lang="da-DK" sz="2000">
              <a:solidFill>
                <a:schemeClr val="tx1"/>
              </a:solidFill>
              <a:latin typeface="Aptos"/>
              <a:ea typeface="Calibri Light"/>
            </a:endParaRPr>
          </a:p>
          <a:p>
            <a:pPr marL="363220" indent="-363220">
              <a:buFont typeface="Wingdings" panose="020B0604020202020204" pitchFamily="34" charset="0"/>
              <a:buChar char="Ø"/>
            </a:pPr>
            <a:endParaRPr lang="da-DK" sz="2000">
              <a:solidFill>
                <a:schemeClr val="tx1"/>
              </a:solidFill>
              <a:latin typeface="Aptos"/>
              <a:ea typeface="Calibri Light"/>
            </a:endParaRPr>
          </a:p>
          <a:p>
            <a:pPr marL="342900" indent="-342900">
              <a:buFont typeface="Wingdings" panose="05000000000000000000" pitchFamily="2" charset="2"/>
              <a:buChar char="Ø"/>
            </a:pPr>
            <a:endParaRPr lang="da-DK" sz="2000">
              <a:solidFill>
                <a:schemeClr val="tx1"/>
              </a:solidFill>
              <a:latin typeface="Aptos"/>
              <a:ea typeface="Calibri Light"/>
            </a:endParaRPr>
          </a:p>
          <a:p>
            <a:pPr marL="342900" indent="-342900">
              <a:buFont typeface="Wingdings" panose="05000000000000000000" pitchFamily="2" charset="2"/>
              <a:buChar char="Ø"/>
            </a:pPr>
            <a:endParaRPr lang="da-DK" sz="2000">
              <a:solidFill>
                <a:schemeClr val="tx1"/>
              </a:solidFill>
              <a:latin typeface="Aptos"/>
              <a:ea typeface="Calibri Light"/>
            </a:endParaRPr>
          </a:p>
        </p:txBody>
      </p:sp>
      <p:sp>
        <p:nvSpPr>
          <p:cNvPr id="21" name="Tekstfelt 20"/>
          <p:cNvSpPr txBox="1"/>
          <p:nvPr/>
        </p:nvSpPr>
        <p:spPr>
          <a:xfrm>
            <a:off x="7221008" y="4138452"/>
            <a:ext cx="5133565" cy="979069"/>
          </a:xfrm>
          <a:prstGeom prst="rect">
            <a:avLst/>
          </a:prstGeom>
          <a:noFill/>
          <a:ln>
            <a:noFill/>
          </a:ln>
        </p:spPr>
        <p:txBody>
          <a:bodyPr wrap="square" lIns="324000" tIns="180000" rIns="324000" bIns="18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srgbClr val="00788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a:ln>
                <a:noFill/>
              </a:ln>
              <a:solidFill>
                <a:srgbClr val="007885"/>
              </a:solidFill>
              <a:effectLst/>
              <a:uLnTx/>
              <a:uFillTx/>
              <a:latin typeface="Arial"/>
              <a:ea typeface="+mn-ea"/>
              <a:cs typeface="+mn-cs"/>
            </a:endParaRPr>
          </a:p>
        </p:txBody>
      </p:sp>
      <p:pic>
        <p:nvPicPr>
          <p:cNvPr id="3" name="Billede 2">
            <a:extLst>
              <a:ext uri="{FF2B5EF4-FFF2-40B4-BE49-F238E27FC236}">
                <a16:creationId xmlns:a16="http://schemas.microsoft.com/office/drawing/2014/main" id="{66919829-614D-44D6-9D00-92C8E548F12D}"/>
              </a:ext>
            </a:extLst>
          </p:cNvPr>
          <p:cNvPicPr>
            <a:picLocks noChangeAspect="1"/>
          </p:cNvPicPr>
          <p:nvPr/>
        </p:nvPicPr>
        <p:blipFill>
          <a:blip r:embed="rId3" cstate="print">
            <a:extLst>
              <a:ext uri="{28A0092B-C50C-407E-A947-70E740481C1C}">
                <a14:useLocalDpi xmlns:a14="http://schemas.microsoft.com/office/drawing/2010/main" val="0"/>
              </a:ext>
            </a:extLst>
          </a:blip>
          <a:srcRect t="36136" r="-156"/>
          <a:stretch>
            <a:fillRect/>
          </a:stretch>
        </p:blipFill>
        <p:spPr>
          <a:xfrm>
            <a:off x="6096001" y="4290107"/>
            <a:ext cx="6103948" cy="2679087"/>
          </a:xfrm>
          <a:prstGeom prst="rect">
            <a:avLst/>
          </a:prstGeom>
        </p:spPr>
      </p:pic>
      <p:sp>
        <p:nvSpPr>
          <p:cNvPr id="2" name="TextBox 1">
            <a:extLst>
              <a:ext uri="{FF2B5EF4-FFF2-40B4-BE49-F238E27FC236}">
                <a16:creationId xmlns:a16="http://schemas.microsoft.com/office/drawing/2014/main" id="{B1622226-D4A3-8C9B-3263-450FAAF6CD64}"/>
              </a:ext>
            </a:extLst>
          </p:cNvPr>
          <p:cNvSpPr txBox="1"/>
          <p:nvPr/>
        </p:nvSpPr>
        <p:spPr>
          <a:xfrm>
            <a:off x="609600" y="1714500"/>
            <a:ext cx="5276850" cy="3521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775"/>
              </a:lnSpc>
            </a:pPr>
            <a:r>
              <a:rPr lang="da-DK" sz="2400" b="1">
                <a:latin typeface="Aptos"/>
                <a:cs typeface="Segoe UI"/>
              </a:rPr>
              <a:t>Kompensation for værditab</a:t>
            </a:r>
            <a:r>
              <a:rPr lang="en-US" sz="2400" b="1">
                <a:latin typeface="Aptos"/>
                <a:cs typeface="Segoe UI"/>
              </a:rPr>
              <a:t>​</a:t>
            </a:r>
          </a:p>
          <a:p>
            <a:pPr>
              <a:lnSpc>
                <a:spcPts val="1800"/>
              </a:lnSpc>
            </a:pPr>
            <a:r>
              <a:rPr lang="da-DK" sz="2400" b="1">
                <a:latin typeface="Aptos"/>
                <a:cs typeface="Segoe UI"/>
              </a:rPr>
              <a:t>​</a:t>
            </a:r>
          </a:p>
          <a:p>
            <a:pPr marL="342900" indent="-342900">
              <a:lnSpc>
                <a:spcPts val="1950"/>
              </a:lnSpc>
              <a:buFont typeface="Calibri"/>
              <a:buChar char="-"/>
            </a:pPr>
            <a:r>
              <a:rPr lang="da-DK" sz="2400">
                <a:latin typeface="Aptos"/>
                <a:cs typeface="Segoe UI"/>
              </a:rPr>
              <a:t>Du ejer fortsat jorden i projektområdet </a:t>
            </a:r>
            <a:br>
              <a:rPr lang="da-DK" sz="2400">
                <a:latin typeface="Aptos"/>
                <a:cs typeface="Segoe UI"/>
              </a:rPr>
            </a:br>
            <a:r>
              <a:rPr lang="en-US" sz="2400">
                <a:latin typeface="Aptos"/>
                <a:cs typeface="Segoe UI"/>
              </a:rPr>
              <a:t>​</a:t>
            </a:r>
          </a:p>
          <a:p>
            <a:pPr marL="342900" indent="-342900">
              <a:lnSpc>
                <a:spcPts val="1950"/>
              </a:lnSpc>
              <a:buFont typeface="Calibri"/>
              <a:buChar char="-"/>
            </a:pPr>
            <a:r>
              <a:rPr lang="da-DK" sz="2400">
                <a:latin typeface="Aptos"/>
                <a:cs typeface="Segoe UI"/>
              </a:rPr>
              <a:t>Du modtager kompensation for projektets påvirkning af jordens markedsværdi. </a:t>
            </a:r>
            <a:r>
              <a:rPr lang="en-US" sz="2400">
                <a:latin typeface="Aptos"/>
                <a:cs typeface="Segoe UI"/>
              </a:rPr>
              <a:t>​</a:t>
            </a:r>
          </a:p>
          <a:p>
            <a:pPr>
              <a:lnSpc>
                <a:spcPts val="1950"/>
              </a:lnSpc>
            </a:pPr>
            <a:r>
              <a:rPr lang="da-DK" sz="2400">
                <a:latin typeface="Aptos"/>
                <a:cs typeface="Segoe UI"/>
              </a:rPr>
              <a:t>​</a:t>
            </a:r>
          </a:p>
          <a:p>
            <a:pPr>
              <a:lnSpc>
                <a:spcPts val="1950"/>
              </a:lnSpc>
            </a:pPr>
            <a:r>
              <a:rPr lang="da-DK" sz="2400">
                <a:latin typeface="Aptos"/>
                <a:cs typeface="Segoe UI"/>
              </a:rPr>
              <a:t>Kompensationen opgøres som forskellen mellem aktuel markedspris, </a:t>
            </a:r>
            <a:br>
              <a:rPr lang="da-DK" sz="2400">
                <a:latin typeface="Aptos"/>
                <a:cs typeface="Segoe UI"/>
              </a:rPr>
            </a:br>
            <a:r>
              <a:rPr lang="da-DK" sz="2400">
                <a:latin typeface="Aptos"/>
                <a:cs typeface="Segoe UI"/>
              </a:rPr>
              <a:t>og vurderet værdi efter at projektet er gennemført.</a:t>
            </a:r>
            <a:r>
              <a:rPr lang="en-US" sz="2400">
                <a:latin typeface="Aptos"/>
                <a:cs typeface="Segoe UI"/>
              </a:rPr>
              <a:t>​</a:t>
            </a:r>
          </a:p>
        </p:txBody>
      </p:sp>
      <p:sp>
        <p:nvSpPr>
          <p:cNvPr id="4" name="Title 1">
            <a:extLst>
              <a:ext uri="{FF2B5EF4-FFF2-40B4-BE49-F238E27FC236}">
                <a16:creationId xmlns:a16="http://schemas.microsoft.com/office/drawing/2014/main" id="{CED3226D-1F89-3BDD-81A3-7A6AAF18150A}"/>
              </a:ext>
            </a:extLst>
          </p:cNvPr>
          <p:cNvSpPr txBox="1">
            <a:spLocks/>
          </p:cNvSpPr>
          <p:nvPr/>
        </p:nvSpPr>
        <p:spPr>
          <a:xfrm>
            <a:off x="609600" y="274639"/>
            <a:ext cx="10972800" cy="777875"/>
          </a:xfrm>
          <a:prstGeom prst="rect">
            <a:avLst/>
          </a:prstGeom>
        </p:spPr>
        <p:txBody>
          <a:bodyPr lIns="91440" tIns="45720" rIns="91440" bIns="45720" anchor="t"/>
          <a:lstStyle>
            <a:defPPr>
              <a:defRPr lang="da-DK"/>
            </a:defPPr>
            <a:lvl1pPr algn="l" rtl="0" eaLnBrk="1" fontAlgn="base" hangingPunct="1">
              <a:spcBef>
                <a:spcPct val="0"/>
              </a:spcBef>
              <a:spcAft>
                <a:spcPct val="0"/>
              </a:spcAft>
              <a:defRPr sz="2800" kern="1200">
                <a:solidFill>
                  <a:srgbClr val="080808"/>
                </a:solidFill>
                <a:latin typeface="+mj-lt"/>
                <a:ea typeface="+mj-ea"/>
                <a:cs typeface="+mj-cs"/>
              </a:defRPr>
            </a:lvl1pPr>
            <a:lvl2pPr marL="457200" algn="l" rtl="0" eaLnBrk="1" fontAlgn="base" hangingPunct="1">
              <a:spcBef>
                <a:spcPct val="0"/>
              </a:spcBef>
              <a:spcAft>
                <a:spcPct val="0"/>
              </a:spcAft>
              <a:defRPr sz="3200" kern="1200">
                <a:solidFill>
                  <a:schemeClr val="tx2"/>
                </a:solidFill>
                <a:latin typeface="Georgia" pitchFamily="18" charset="0"/>
                <a:ea typeface="+mn-ea"/>
                <a:cs typeface="Arial" charset="0"/>
              </a:defRPr>
            </a:lvl2pPr>
            <a:lvl3pPr marL="914400" algn="l" rtl="0" eaLnBrk="1" fontAlgn="base" hangingPunct="1">
              <a:spcBef>
                <a:spcPct val="0"/>
              </a:spcBef>
              <a:spcAft>
                <a:spcPct val="0"/>
              </a:spcAft>
              <a:defRPr sz="3200" kern="1200">
                <a:solidFill>
                  <a:schemeClr val="tx2"/>
                </a:solidFill>
                <a:latin typeface="Georgia" pitchFamily="18" charset="0"/>
                <a:ea typeface="+mn-ea"/>
                <a:cs typeface="Arial" charset="0"/>
              </a:defRPr>
            </a:lvl3pPr>
            <a:lvl4pPr marL="1371600" algn="l" rtl="0" eaLnBrk="1" fontAlgn="base" hangingPunct="1">
              <a:spcBef>
                <a:spcPct val="0"/>
              </a:spcBef>
              <a:spcAft>
                <a:spcPct val="0"/>
              </a:spcAft>
              <a:defRPr sz="3200" kern="1200">
                <a:solidFill>
                  <a:schemeClr val="tx2"/>
                </a:solidFill>
                <a:latin typeface="Georgia" pitchFamily="18" charset="0"/>
                <a:ea typeface="+mn-ea"/>
                <a:cs typeface="Arial" charset="0"/>
              </a:defRPr>
            </a:lvl4pPr>
            <a:lvl5pPr marL="1828800" algn="l" rtl="0" eaLnBrk="1" fontAlgn="base" hangingPunct="1">
              <a:spcBef>
                <a:spcPct val="0"/>
              </a:spcBef>
              <a:spcAft>
                <a:spcPct val="0"/>
              </a:spcAft>
              <a:defRPr sz="3200" kern="1200">
                <a:solidFill>
                  <a:schemeClr val="tx2"/>
                </a:solidFill>
                <a:latin typeface="Georgia" pitchFamily="18" charset="0"/>
                <a:ea typeface="+mn-ea"/>
                <a:cs typeface="Arial" charset="0"/>
              </a:defRPr>
            </a:lvl5pPr>
            <a:lvl6pPr marL="457200" algn="l" defTabSz="914400" rtl="0" eaLnBrk="1" fontAlgn="base" latinLnBrk="0" hangingPunct="1">
              <a:spcBef>
                <a:spcPct val="0"/>
              </a:spcBef>
              <a:spcAft>
                <a:spcPct val="0"/>
              </a:spcAft>
              <a:defRPr sz="3200" kern="1200">
                <a:solidFill>
                  <a:schemeClr val="tx2"/>
                </a:solidFill>
                <a:latin typeface="Georgia" pitchFamily="18" charset="0"/>
                <a:ea typeface="+mn-ea"/>
                <a:cs typeface="Arial" charset="0"/>
              </a:defRPr>
            </a:lvl6pPr>
            <a:lvl7pPr marL="914400" algn="l" defTabSz="914400" rtl="0" eaLnBrk="1" fontAlgn="base" latinLnBrk="0" hangingPunct="1">
              <a:spcBef>
                <a:spcPct val="0"/>
              </a:spcBef>
              <a:spcAft>
                <a:spcPct val="0"/>
              </a:spcAft>
              <a:defRPr sz="3200" kern="1200">
                <a:solidFill>
                  <a:schemeClr val="tx2"/>
                </a:solidFill>
                <a:latin typeface="Georgia" pitchFamily="18" charset="0"/>
                <a:ea typeface="+mn-ea"/>
                <a:cs typeface="Arial" charset="0"/>
              </a:defRPr>
            </a:lvl7pPr>
            <a:lvl8pPr marL="1371600" algn="l" defTabSz="914400" rtl="0" eaLnBrk="1" fontAlgn="base" latinLnBrk="0" hangingPunct="1">
              <a:spcBef>
                <a:spcPct val="0"/>
              </a:spcBef>
              <a:spcAft>
                <a:spcPct val="0"/>
              </a:spcAft>
              <a:defRPr sz="3200" kern="1200">
                <a:solidFill>
                  <a:schemeClr val="tx2"/>
                </a:solidFill>
                <a:latin typeface="Georgia" pitchFamily="18" charset="0"/>
                <a:ea typeface="+mn-ea"/>
                <a:cs typeface="Arial" charset="0"/>
              </a:defRPr>
            </a:lvl8pPr>
            <a:lvl9pPr marL="1828800" algn="l" defTabSz="914400" rtl="0" eaLnBrk="1" fontAlgn="base" latinLnBrk="0" hangingPunct="1">
              <a:spcBef>
                <a:spcPct val="0"/>
              </a:spcBef>
              <a:spcAft>
                <a:spcPct val="0"/>
              </a:spcAft>
              <a:defRPr sz="3200" kern="1200">
                <a:solidFill>
                  <a:schemeClr val="tx2"/>
                </a:solidFill>
                <a:latin typeface="Georgia" pitchFamily="18" charset="0"/>
                <a:ea typeface="+mn-ea"/>
                <a:cs typeface="Arial" charset="0"/>
              </a:defRPr>
            </a:lvl9pPr>
          </a:lstStyle>
          <a:p>
            <a:r>
              <a:rPr lang="en-US" sz="4000" kern="0" err="1">
                <a:ea typeface="Calibri"/>
              </a:rPr>
              <a:t>Værditab</a:t>
            </a:r>
          </a:p>
        </p:txBody>
      </p:sp>
    </p:spTree>
    <p:extLst>
      <p:ext uri="{BB962C8B-B14F-4D97-AF65-F5344CB8AC3E}">
        <p14:creationId xmlns:p14="http://schemas.microsoft.com/office/powerpoint/2010/main" val="3016131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F0D6A-4C6D-C6D1-F4C1-06F2D6443156}"/>
            </a:ext>
          </a:extLst>
        </p:cNvPr>
        <p:cNvGrpSpPr/>
        <p:nvPr/>
      </p:nvGrpSpPr>
      <p:grpSpPr>
        <a:xfrm>
          <a:off x="0" y="0"/>
          <a:ext cx="0" cy="0"/>
          <a:chOff x="0" y="0"/>
          <a:chExt cx="0" cy="0"/>
        </a:xfrm>
      </p:grpSpPr>
      <p:sp>
        <p:nvSpPr>
          <p:cNvPr id="5" name="Tekstfelt 5">
            <a:extLst>
              <a:ext uri="{FF2B5EF4-FFF2-40B4-BE49-F238E27FC236}">
                <a16:creationId xmlns:a16="http://schemas.microsoft.com/office/drawing/2014/main" id="{1723386B-0564-5B81-21A1-9C6A95727573}"/>
              </a:ext>
            </a:extLst>
          </p:cNvPr>
          <p:cNvSpPr txBox="1"/>
          <p:nvPr/>
        </p:nvSpPr>
        <p:spPr>
          <a:xfrm>
            <a:off x="9907710" y="1719289"/>
            <a:ext cx="2188978" cy="2031325"/>
          </a:xfrm>
          <a:prstGeom prst="rect">
            <a:avLst/>
          </a:prstGeom>
          <a:noFill/>
        </p:spPr>
        <p:txBody>
          <a:bodyPr wrap="square" lIns="91440" tIns="45720" rIns="91440" bIns="45720" rtlCol="0" anchor="t">
            <a:spAutoFit/>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a-DK" dirty="0">
                <a:latin typeface="Arial"/>
                <a:cs typeface="Arial"/>
              </a:rPr>
              <a:t>30 områder</a:t>
            </a:r>
          </a:p>
          <a:p>
            <a:endParaRPr lang="da-DK">
              <a:latin typeface="Arial"/>
              <a:cs typeface="Arial"/>
            </a:endParaRPr>
          </a:p>
          <a:p>
            <a:r>
              <a:rPr lang="da-DK" dirty="0">
                <a:latin typeface="Arial"/>
                <a:cs typeface="Arial"/>
              </a:rPr>
              <a:t>Ansøgningsfrist den 28. oktober</a:t>
            </a:r>
            <a:endParaRPr lang="da-DK" dirty="0"/>
          </a:p>
          <a:p>
            <a:endParaRPr lang="da-DK">
              <a:latin typeface="Arial"/>
              <a:cs typeface="Arial"/>
            </a:endParaRPr>
          </a:p>
          <a:p>
            <a:r>
              <a:rPr lang="da-DK" dirty="0">
                <a:latin typeface="Arial"/>
                <a:cs typeface="Arial"/>
              </a:rPr>
              <a:t>Kontakt til ca. 80 lodsejere</a:t>
            </a:r>
            <a:endParaRPr lang="da-DK" dirty="0"/>
          </a:p>
        </p:txBody>
      </p:sp>
      <p:pic>
        <p:nvPicPr>
          <p:cNvPr id="7" name="Picture 6">
            <a:extLst>
              <a:ext uri="{FF2B5EF4-FFF2-40B4-BE49-F238E27FC236}">
                <a16:creationId xmlns:a16="http://schemas.microsoft.com/office/drawing/2014/main" id="{411E2DFD-9F84-001D-B278-1AFB4F59170D}"/>
              </a:ext>
            </a:extLst>
          </p:cNvPr>
          <p:cNvPicPr>
            <a:picLocks noChangeAspect="1"/>
          </p:cNvPicPr>
          <p:nvPr/>
        </p:nvPicPr>
        <p:blipFill>
          <a:blip r:embed="rId2"/>
          <a:stretch>
            <a:fillRect/>
          </a:stretch>
        </p:blipFill>
        <p:spPr>
          <a:xfrm>
            <a:off x="-1459" y="0"/>
            <a:ext cx="9699369" cy="6858000"/>
          </a:xfrm>
          <a:prstGeom prst="rect">
            <a:avLst/>
          </a:prstGeom>
        </p:spPr>
      </p:pic>
      <p:sp>
        <p:nvSpPr>
          <p:cNvPr id="8" name="Tekstfelt 5">
            <a:extLst>
              <a:ext uri="{FF2B5EF4-FFF2-40B4-BE49-F238E27FC236}">
                <a16:creationId xmlns:a16="http://schemas.microsoft.com/office/drawing/2014/main" id="{AE3EB678-18EE-6BA2-04B2-AD18A28C0D9F}"/>
              </a:ext>
            </a:extLst>
          </p:cNvPr>
          <p:cNvSpPr txBox="1"/>
          <p:nvPr/>
        </p:nvSpPr>
        <p:spPr>
          <a:xfrm>
            <a:off x="167364" y="117984"/>
            <a:ext cx="9577064" cy="769441"/>
          </a:xfrm>
          <a:prstGeom prst="rect">
            <a:avLst/>
          </a:prstGeom>
          <a:noFill/>
        </p:spPr>
        <p:txBody>
          <a:bodyPr wrap="square" lIns="91440" tIns="45720" rIns="91440" bIns="45720" rtlCol="0" anchor="t">
            <a:spAutoFit/>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da-DK" sz="4400">
                <a:latin typeface="Arial"/>
                <a:cs typeface="Arial"/>
              </a:rPr>
              <a:t>De første projekter starter op nu</a:t>
            </a:r>
            <a:endParaRPr lang="en-US"/>
          </a:p>
        </p:txBody>
      </p:sp>
    </p:spTree>
    <p:extLst>
      <p:ext uri="{BB962C8B-B14F-4D97-AF65-F5344CB8AC3E}">
        <p14:creationId xmlns:p14="http://schemas.microsoft.com/office/powerpoint/2010/main" val="13091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DC31-7F6F-4EB2-E344-352B2BCC86D3}"/>
            </a:ext>
          </a:extLst>
        </p:cNvPr>
        <p:cNvGrpSpPr/>
        <p:nvPr/>
      </p:nvGrpSpPr>
      <p:grpSpPr>
        <a:xfrm>
          <a:off x="0" y="0"/>
          <a:ext cx="0" cy="0"/>
          <a:chOff x="0" y="0"/>
          <a:chExt cx="0" cy="0"/>
        </a:xfrm>
      </p:grpSpPr>
      <p:sp>
        <p:nvSpPr>
          <p:cNvPr id="6" name="Tekstfelt 5">
            <a:extLst>
              <a:ext uri="{FF2B5EF4-FFF2-40B4-BE49-F238E27FC236}">
                <a16:creationId xmlns:a16="http://schemas.microsoft.com/office/drawing/2014/main" id="{C2A09AE4-9028-12A5-6D3F-C21AE99CF50D}"/>
              </a:ext>
            </a:extLst>
          </p:cNvPr>
          <p:cNvSpPr txBox="1"/>
          <p:nvPr/>
        </p:nvSpPr>
        <p:spPr>
          <a:xfrm>
            <a:off x="918320" y="548680"/>
            <a:ext cx="9577064" cy="769441"/>
          </a:xfrm>
          <a:prstGeom prst="rect">
            <a:avLst/>
          </a:prstGeom>
          <a:noFill/>
        </p:spPr>
        <p:txBody>
          <a:bodyPr wrap="square" lIns="91440" tIns="45720" rIns="91440" bIns="45720" rtlCol="0" anchor="t">
            <a:spAutoFit/>
          </a:bodyPr>
          <a:lstStyle/>
          <a:p>
            <a:r>
              <a:rPr lang="da-DK" sz="4400">
                <a:latin typeface="Arial"/>
                <a:cs typeface="Arial"/>
              </a:rPr>
              <a:t>Informationer til lodsejere</a:t>
            </a:r>
            <a:endParaRPr lang="en-US"/>
          </a:p>
        </p:txBody>
      </p:sp>
      <p:sp>
        <p:nvSpPr>
          <p:cNvPr id="4" name="Tekstfelt 6">
            <a:extLst>
              <a:ext uri="{FF2B5EF4-FFF2-40B4-BE49-F238E27FC236}">
                <a16:creationId xmlns:a16="http://schemas.microsoft.com/office/drawing/2014/main" id="{7341C4A1-699E-384B-E121-0DE1E9B2F5DC}"/>
              </a:ext>
            </a:extLst>
          </p:cNvPr>
          <p:cNvSpPr txBox="1"/>
          <p:nvPr/>
        </p:nvSpPr>
        <p:spPr>
          <a:xfrm>
            <a:off x="922969" y="1655536"/>
            <a:ext cx="4275391" cy="3046988"/>
          </a:xfrm>
          <a:prstGeom prst="rect">
            <a:avLst/>
          </a:prstGeom>
          <a:noFill/>
        </p:spPr>
        <p:txBody>
          <a:bodyPr wrap="square" lIns="91440" tIns="45720" rIns="91440" bIns="45720" rtlCol="0" anchor="t">
            <a:spAutoFit/>
          </a:bodyPr>
          <a:lstStyle/>
          <a:p>
            <a:r>
              <a:rPr lang="da-DK" sz="2400">
                <a:latin typeface="Arial"/>
                <a:cs typeface="Arial"/>
              </a:rPr>
              <a:t>Omlægningsplan:</a:t>
            </a:r>
          </a:p>
          <a:p>
            <a:endParaRPr lang="da-DK" sz="2400">
              <a:latin typeface="Arial"/>
              <a:cs typeface="Arial"/>
            </a:endParaRPr>
          </a:p>
          <a:p>
            <a:pPr marL="342900" indent="-342900">
              <a:buFont typeface="Calibri"/>
              <a:buChar char="-"/>
            </a:pPr>
            <a:r>
              <a:rPr lang="da-DK" sz="2400">
                <a:latin typeface="Arial"/>
                <a:cs typeface="Arial"/>
              </a:rPr>
              <a:t>Infobrev slutningen af oktober.</a:t>
            </a:r>
            <a:endParaRPr lang="da-DK" sz="2400"/>
          </a:p>
          <a:p>
            <a:pPr marL="285750" indent="-285750">
              <a:buFont typeface="Calibri"/>
              <a:buChar char="-"/>
            </a:pPr>
            <a:endParaRPr lang="da-DK" sz="2400"/>
          </a:p>
          <a:p>
            <a:pPr marL="285750" indent="-285750">
              <a:buFont typeface="Calibri"/>
              <a:buChar char="-"/>
            </a:pPr>
            <a:endParaRPr lang="da-DK" sz="2400"/>
          </a:p>
          <a:p>
            <a:r>
              <a:rPr lang="da-DK" sz="2400">
                <a:latin typeface="Arial"/>
                <a:cs typeface="Arial"/>
              </a:rPr>
              <a:t>Kommunens hjemmeside:</a:t>
            </a:r>
          </a:p>
          <a:p>
            <a:r>
              <a:rPr lang="da-DK" sz="2400">
                <a:hlinkClick r:id="rId2"/>
              </a:rPr>
              <a:t>www.FMK.dk/grøn</a:t>
            </a:r>
            <a:r>
              <a:rPr lang="da-DK" sz="2400"/>
              <a:t> </a:t>
            </a:r>
          </a:p>
        </p:txBody>
      </p:sp>
      <p:sp>
        <p:nvSpPr>
          <p:cNvPr id="9" name="Tekstfelt 6">
            <a:extLst>
              <a:ext uri="{FF2B5EF4-FFF2-40B4-BE49-F238E27FC236}">
                <a16:creationId xmlns:a16="http://schemas.microsoft.com/office/drawing/2014/main" id="{128406CF-62D9-A24F-B744-D9FE87929D6F}"/>
              </a:ext>
            </a:extLst>
          </p:cNvPr>
          <p:cNvSpPr txBox="1"/>
          <p:nvPr/>
        </p:nvSpPr>
        <p:spPr>
          <a:xfrm>
            <a:off x="5996538" y="1629492"/>
            <a:ext cx="5899806" cy="4893647"/>
          </a:xfrm>
          <a:prstGeom prst="rect">
            <a:avLst/>
          </a:prstGeom>
          <a:noFill/>
        </p:spPr>
        <p:txBody>
          <a:bodyPr wrap="square" lIns="91440" tIns="45720" rIns="91440" bIns="45720" rtlCol="0" anchor="t">
            <a:spAutoFit/>
          </a:bodyPr>
          <a:lstStyle/>
          <a:p>
            <a:r>
              <a:rPr lang="da-DK" sz="2400">
                <a:latin typeface="Arial"/>
                <a:cs typeface="Arial"/>
              </a:rPr>
              <a:t>Konkret projektforslag:</a:t>
            </a:r>
            <a:br>
              <a:rPr lang="da-DK" sz="2400">
                <a:latin typeface="Arial"/>
                <a:cs typeface="Arial"/>
              </a:rPr>
            </a:br>
            <a:endParaRPr lang="en-US" sz="2400"/>
          </a:p>
          <a:p>
            <a:pPr marL="285750" indent="-285750">
              <a:buFont typeface="Calibri"/>
              <a:buChar char="-"/>
            </a:pPr>
            <a:r>
              <a:rPr lang="da-DK" sz="2400">
                <a:latin typeface="Arial"/>
                <a:cs typeface="Arial"/>
              </a:rPr>
              <a:t>Tlf. og info-brev i </a:t>
            </a:r>
            <a:r>
              <a:rPr lang="da-DK" sz="2400" err="1">
                <a:latin typeface="Arial"/>
                <a:cs typeface="Arial"/>
              </a:rPr>
              <a:t>Eboks</a:t>
            </a:r>
            <a:r>
              <a:rPr lang="da-DK" sz="2400">
                <a:latin typeface="Arial"/>
                <a:cs typeface="Arial"/>
              </a:rPr>
              <a:t> </a:t>
            </a:r>
            <a:br>
              <a:rPr lang="da-DK" sz="2400">
                <a:latin typeface="Arial"/>
                <a:cs typeface="Arial"/>
              </a:rPr>
            </a:br>
            <a:endParaRPr lang="da-DK" sz="2400"/>
          </a:p>
          <a:p>
            <a:pPr marL="285750" indent="-285750">
              <a:buFont typeface="Calibri"/>
              <a:buChar char="-"/>
            </a:pPr>
            <a:r>
              <a:rPr lang="da-DK" sz="2400">
                <a:latin typeface="Arial"/>
                <a:cs typeface="Arial"/>
              </a:rPr>
              <a:t>Teknisk forundersøgelse</a:t>
            </a:r>
            <a:br>
              <a:rPr lang="da-DK" sz="2400"/>
            </a:br>
            <a:endParaRPr lang="da-DK" sz="2400"/>
          </a:p>
          <a:p>
            <a:pPr marL="285750" indent="-285750">
              <a:buFont typeface="Calibri"/>
              <a:buChar char="-"/>
            </a:pPr>
            <a:r>
              <a:rPr lang="da-DK" sz="2400">
                <a:latin typeface="Arial"/>
                <a:cs typeface="Arial"/>
              </a:rPr>
              <a:t>Ejendomsmæssig forundersøgelse</a:t>
            </a:r>
            <a:br>
              <a:rPr lang="da-DK" sz="2400"/>
            </a:br>
            <a:endParaRPr lang="da-DK" sz="2400"/>
          </a:p>
          <a:p>
            <a:pPr marL="285750" indent="-285750">
              <a:buFont typeface="Calibri"/>
              <a:buChar char="-"/>
            </a:pPr>
            <a:r>
              <a:rPr lang="da-DK" sz="2400">
                <a:latin typeface="Arial"/>
                <a:cs typeface="Arial"/>
              </a:rPr>
              <a:t>Kompensation og jordfordeling</a:t>
            </a:r>
            <a:br>
              <a:rPr lang="da-DK" sz="2400"/>
            </a:br>
            <a:endParaRPr lang="da-DK" sz="2400"/>
          </a:p>
          <a:p>
            <a:pPr marL="285750" indent="-285750">
              <a:buFont typeface="Calibri"/>
              <a:buChar char="-"/>
            </a:pPr>
            <a:r>
              <a:rPr lang="da-DK" sz="2400">
                <a:latin typeface="Arial"/>
                <a:cs typeface="Arial"/>
              </a:rPr>
              <a:t>Myndighedsbehandling</a:t>
            </a:r>
            <a:br>
              <a:rPr lang="da-DK" sz="2400"/>
            </a:br>
            <a:endParaRPr lang="da-DK" sz="2400"/>
          </a:p>
          <a:p>
            <a:pPr marL="285750" indent="-285750">
              <a:buFont typeface="Calibri"/>
              <a:buChar char="-"/>
            </a:pPr>
            <a:r>
              <a:rPr lang="da-DK" sz="2400">
                <a:latin typeface="Arial"/>
                <a:cs typeface="Arial"/>
              </a:rPr>
              <a:t>Anlægsarbejder</a:t>
            </a:r>
          </a:p>
        </p:txBody>
      </p:sp>
    </p:spTree>
    <p:extLst>
      <p:ext uri="{BB962C8B-B14F-4D97-AF65-F5344CB8AC3E}">
        <p14:creationId xmlns:p14="http://schemas.microsoft.com/office/powerpoint/2010/main" val="3998363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0520-8DA6-646C-6064-FA1F8CA7D8D8}"/>
            </a:ext>
          </a:extLst>
        </p:cNvPr>
        <p:cNvGrpSpPr/>
        <p:nvPr/>
      </p:nvGrpSpPr>
      <p:grpSpPr>
        <a:xfrm>
          <a:off x="0" y="0"/>
          <a:ext cx="0" cy="0"/>
          <a:chOff x="0" y="0"/>
          <a:chExt cx="0" cy="0"/>
        </a:xfrm>
      </p:grpSpPr>
      <p:sp>
        <p:nvSpPr>
          <p:cNvPr id="6" name="Tekstfelt 5">
            <a:extLst>
              <a:ext uri="{FF2B5EF4-FFF2-40B4-BE49-F238E27FC236}">
                <a16:creationId xmlns:a16="http://schemas.microsoft.com/office/drawing/2014/main" id="{AF30320A-04D1-A61A-1BA1-960608F8FD4A}"/>
              </a:ext>
            </a:extLst>
          </p:cNvPr>
          <p:cNvSpPr txBox="1"/>
          <p:nvPr/>
        </p:nvSpPr>
        <p:spPr>
          <a:xfrm>
            <a:off x="918320" y="548680"/>
            <a:ext cx="9577064" cy="769441"/>
          </a:xfrm>
          <a:prstGeom prst="rect">
            <a:avLst/>
          </a:prstGeom>
          <a:noFill/>
        </p:spPr>
        <p:txBody>
          <a:bodyPr wrap="square" rtlCol="0">
            <a:spAutoFit/>
          </a:bodyPr>
          <a:lstStyle/>
          <a:p>
            <a:r>
              <a:rPr lang="da-DK" sz="4400"/>
              <a:t>Formål og rammesætning for mødet</a:t>
            </a:r>
          </a:p>
        </p:txBody>
      </p:sp>
      <p:sp>
        <p:nvSpPr>
          <p:cNvPr id="7" name="Tekstfelt 6">
            <a:extLst>
              <a:ext uri="{FF2B5EF4-FFF2-40B4-BE49-F238E27FC236}">
                <a16:creationId xmlns:a16="http://schemas.microsoft.com/office/drawing/2014/main" id="{7CF21D9A-EF74-BACB-8BD2-6E9EAB0ECDEA}"/>
              </a:ext>
            </a:extLst>
          </p:cNvPr>
          <p:cNvSpPr txBox="1"/>
          <p:nvPr/>
        </p:nvSpPr>
        <p:spPr>
          <a:xfrm>
            <a:off x="913788" y="1936077"/>
            <a:ext cx="4792031" cy="4801314"/>
          </a:xfrm>
          <a:prstGeom prst="rect">
            <a:avLst/>
          </a:prstGeom>
          <a:noFill/>
        </p:spPr>
        <p:txBody>
          <a:bodyPr wrap="square" lIns="91440" tIns="45720" rIns="91440" bIns="45720" rtlCol="0" anchor="t">
            <a:spAutoFit/>
          </a:bodyPr>
          <a:lstStyle/>
          <a:p>
            <a:r>
              <a:rPr lang="da-DK" b="1">
                <a:latin typeface="Arial"/>
                <a:cs typeface="Arial"/>
              </a:rPr>
              <a:t>Et tilbageblik:</a:t>
            </a:r>
            <a:endParaRPr lang="da-DK" b="1"/>
          </a:p>
          <a:p>
            <a:endParaRPr lang="da-DK">
              <a:latin typeface="Arial"/>
              <a:cs typeface="Arial"/>
            </a:endParaRPr>
          </a:p>
          <a:p>
            <a:r>
              <a:rPr lang="da-DK">
                <a:latin typeface="Arial"/>
                <a:cs typeface="Arial"/>
              </a:rPr>
              <a:t>Dialogmøde 1. april:</a:t>
            </a:r>
            <a:endParaRPr lang="da-DK"/>
          </a:p>
          <a:p>
            <a:pPr marL="285750" indent="-285750">
              <a:buFont typeface="Calibri"/>
              <a:buChar char="-"/>
            </a:pPr>
            <a:endParaRPr lang="da-DK">
              <a:latin typeface="Arial"/>
              <a:cs typeface="Arial"/>
            </a:endParaRPr>
          </a:p>
          <a:p>
            <a:pPr marL="285750" indent="-285750">
              <a:buFont typeface="Calibri"/>
              <a:buChar char="-"/>
            </a:pPr>
            <a:r>
              <a:rPr lang="da-DK">
                <a:latin typeface="Arial"/>
                <a:cs typeface="Arial"/>
              </a:rPr>
              <a:t>KL gennemgik formålet med Grøn Trepart </a:t>
            </a:r>
            <a:br>
              <a:rPr lang="da-DK">
                <a:latin typeface="Arial"/>
                <a:cs typeface="Arial"/>
              </a:rPr>
            </a:br>
            <a:endParaRPr lang="da-DK">
              <a:latin typeface="Arial"/>
              <a:cs typeface="Arial"/>
            </a:endParaRPr>
          </a:p>
          <a:p>
            <a:pPr marL="285750" indent="-285750">
              <a:buFont typeface="Calibri"/>
              <a:buChar char="-"/>
            </a:pPr>
            <a:r>
              <a:rPr lang="da-DK">
                <a:latin typeface="Arial"/>
                <a:cs typeface="Arial"/>
              </a:rPr>
              <a:t>Kommunen introducerede hvordan vi ville arbejde med omlægningsplanen </a:t>
            </a:r>
            <a:br>
              <a:rPr lang="da-DK">
                <a:latin typeface="Arial"/>
                <a:cs typeface="Arial"/>
              </a:rPr>
            </a:br>
            <a:endParaRPr lang="da-DK">
              <a:latin typeface="Arial"/>
              <a:cs typeface="Arial"/>
            </a:endParaRPr>
          </a:p>
          <a:p>
            <a:pPr marL="285750" indent="-285750">
              <a:buFont typeface="Calibri"/>
              <a:buChar char="-"/>
            </a:pPr>
            <a:r>
              <a:rPr lang="da-DK">
                <a:latin typeface="Arial"/>
                <a:cs typeface="Arial"/>
              </a:rPr>
              <a:t>Statens jordfordelingsplanlægger introducerede os til jordfordeling</a:t>
            </a:r>
            <a:br>
              <a:rPr lang="da-DK">
                <a:latin typeface="Arial"/>
                <a:cs typeface="Arial"/>
              </a:rPr>
            </a:br>
            <a:endParaRPr lang="da-DK">
              <a:latin typeface="Arial"/>
              <a:cs typeface="Arial"/>
            </a:endParaRPr>
          </a:p>
          <a:p>
            <a:pPr marL="285750" indent="-285750">
              <a:buFont typeface="Calibri"/>
              <a:buChar char="-"/>
            </a:pPr>
            <a:r>
              <a:rPr lang="da-DK">
                <a:latin typeface="Arial"/>
                <a:cs typeface="Arial"/>
              </a:rPr>
              <a:t>Landbrugets repræsentanter fremlagde deres synspunkter på Grøn Trepart</a:t>
            </a:r>
          </a:p>
          <a:p>
            <a:pPr marL="285750" indent="-285750">
              <a:buFont typeface="Calibri"/>
              <a:buChar char="-"/>
            </a:pPr>
            <a:endParaRPr lang="da-DK">
              <a:latin typeface="Arial"/>
              <a:cs typeface="Arial"/>
            </a:endParaRPr>
          </a:p>
          <a:p>
            <a:endParaRPr lang="da-DK">
              <a:latin typeface="Arial"/>
              <a:cs typeface="Arial"/>
            </a:endParaRPr>
          </a:p>
          <a:p>
            <a:endParaRPr lang="da-DK"/>
          </a:p>
        </p:txBody>
      </p:sp>
      <p:sp>
        <p:nvSpPr>
          <p:cNvPr id="3" name="Tekstfelt 6">
            <a:extLst>
              <a:ext uri="{FF2B5EF4-FFF2-40B4-BE49-F238E27FC236}">
                <a16:creationId xmlns:a16="http://schemas.microsoft.com/office/drawing/2014/main" id="{99989504-3FEC-DC77-9ED8-06BC529D0B9C}"/>
              </a:ext>
            </a:extLst>
          </p:cNvPr>
          <p:cNvSpPr txBox="1"/>
          <p:nvPr/>
        </p:nvSpPr>
        <p:spPr>
          <a:xfrm>
            <a:off x="6351128" y="1933166"/>
            <a:ext cx="5223291" cy="3631763"/>
          </a:xfrm>
          <a:prstGeom prst="rect">
            <a:avLst/>
          </a:prstGeom>
          <a:noFill/>
        </p:spPr>
        <p:txBody>
          <a:bodyPr wrap="square" lIns="91440" tIns="45720" rIns="91440" bIns="45720" rtlCol="0" anchor="t">
            <a:spAutoFit/>
          </a:bodyPr>
          <a:lstStyle/>
          <a:p>
            <a:pPr>
              <a:spcAft>
                <a:spcPts val="1200"/>
              </a:spcAft>
            </a:pPr>
            <a:endParaRPr lang="da-DK">
              <a:latin typeface="Arial"/>
              <a:cs typeface="Arial"/>
            </a:endParaRPr>
          </a:p>
          <a:p>
            <a:pPr>
              <a:spcAft>
                <a:spcPts val="1200"/>
              </a:spcAft>
            </a:pPr>
            <a:r>
              <a:rPr lang="da-DK">
                <a:latin typeface="Arial"/>
                <a:cs typeface="Arial"/>
              </a:rPr>
              <a:t>Arbejdet frem til i dag:</a:t>
            </a:r>
            <a:endParaRPr lang="en-US"/>
          </a:p>
          <a:p>
            <a:pPr marL="285750" indent="-285750">
              <a:spcAft>
                <a:spcPts val="1200"/>
              </a:spcAft>
              <a:buFont typeface="Calibri"/>
              <a:buChar char="-"/>
            </a:pPr>
            <a:r>
              <a:rPr lang="da-DK">
                <a:latin typeface="Arial"/>
                <a:cs typeface="Arial"/>
              </a:rPr>
              <a:t>4-5 møder i De 4 Grøn Treparter på Fyn </a:t>
            </a:r>
          </a:p>
          <a:p>
            <a:pPr marL="285750" indent="-285750">
              <a:spcAft>
                <a:spcPts val="1200"/>
              </a:spcAft>
              <a:buFont typeface="Calibri"/>
              <a:buChar char="-"/>
            </a:pPr>
            <a:r>
              <a:rPr lang="da-DK">
                <a:latin typeface="Arial"/>
                <a:cs typeface="Arial"/>
              </a:rPr>
              <a:t>Kommunen har foretaget screeninger</a:t>
            </a:r>
            <a:endParaRPr lang="da-DK"/>
          </a:p>
          <a:p>
            <a:pPr marL="285750" indent="-285750">
              <a:spcAft>
                <a:spcPts val="1200"/>
              </a:spcAft>
              <a:buFont typeface="Calibri"/>
              <a:buChar char="-"/>
            </a:pPr>
            <a:r>
              <a:rPr lang="da-DK">
                <a:latin typeface="Arial"/>
                <a:cs typeface="Arial"/>
              </a:rPr>
              <a:t>Kommunen har modtaget input fra </a:t>
            </a:r>
            <a:br>
              <a:rPr lang="da-DK">
                <a:latin typeface="Arial"/>
                <a:cs typeface="Arial"/>
              </a:rPr>
            </a:br>
            <a:r>
              <a:rPr lang="da-DK">
                <a:latin typeface="Arial"/>
                <a:cs typeface="Arial"/>
              </a:rPr>
              <a:t>lodsejere og DN</a:t>
            </a:r>
          </a:p>
          <a:p>
            <a:pPr marL="285750" indent="-285750">
              <a:spcAft>
                <a:spcPts val="1200"/>
              </a:spcAft>
              <a:buFont typeface="Calibri"/>
              <a:buChar char="-"/>
            </a:pPr>
            <a:r>
              <a:rPr lang="da-DK">
                <a:latin typeface="Arial"/>
                <a:cs typeface="Arial"/>
              </a:rPr>
              <a:t>Kommunen har sendt en stor informationspakke ud</a:t>
            </a:r>
            <a:br>
              <a:rPr lang="da-DK">
                <a:latin typeface="Arial"/>
                <a:cs typeface="Arial"/>
              </a:rPr>
            </a:br>
            <a:r>
              <a:rPr lang="da-DK">
                <a:latin typeface="Arial"/>
                <a:cs typeface="Arial"/>
              </a:rPr>
              <a:t>til lodsejere med mere end 5 ha jord i landzonen (22. August)</a:t>
            </a:r>
            <a:endParaRPr lang="da-DK"/>
          </a:p>
        </p:txBody>
      </p:sp>
    </p:spTree>
    <p:extLst>
      <p:ext uri="{BB962C8B-B14F-4D97-AF65-F5344CB8AC3E}">
        <p14:creationId xmlns:p14="http://schemas.microsoft.com/office/powerpoint/2010/main" val="1733680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2C3C2-A808-427B-6A82-FC37AC1D7EB0}"/>
            </a:ext>
          </a:extLst>
        </p:cNvPr>
        <p:cNvGrpSpPr/>
        <p:nvPr/>
      </p:nvGrpSpPr>
      <p:grpSpPr>
        <a:xfrm>
          <a:off x="0" y="0"/>
          <a:ext cx="0" cy="0"/>
          <a:chOff x="0" y="0"/>
          <a:chExt cx="0" cy="0"/>
        </a:xfrm>
      </p:grpSpPr>
      <p:sp>
        <p:nvSpPr>
          <p:cNvPr id="6" name="Tekstfelt 5">
            <a:extLst>
              <a:ext uri="{FF2B5EF4-FFF2-40B4-BE49-F238E27FC236}">
                <a16:creationId xmlns:a16="http://schemas.microsoft.com/office/drawing/2014/main" id="{7BC5B41B-3E0E-1A69-06D6-229D4DA94382}"/>
              </a:ext>
            </a:extLst>
          </p:cNvPr>
          <p:cNvSpPr txBox="1"/>
          <p:nvPr/>
        </p:nvSpPr>
        <p:spPr>
          <a:xfrm>
            <a:off x="1074392" y="2660246"/>
            <a:ext cx="9577064" cy="1446550"/>
          </a:xfrm>
          <a:prstGeom prst="rect">
            <a:avLst/>
          </a:prstGeom>
          <a:noFill/>
        </p:spPr>
        <p:txBody>
          <a:bodyPr wrap="square" lIns="91440" tIns="45720" rIns="91440" bIns="45720" rtlCol="0" anchor="t">
            <a:spAutoFit/>
          </a:bodyPr>
          <a:lstStyle/>
          <a:p>
            <a:pPr algn="ctr"/>
            <a:r>
              <a:rPr lang="da-DK" sz="4400">
                <a:latin typeface="Arial"/>
                <a:cs typeface="Arial"/>
              </a:rPr>
              <a:t>Landbrugets repræsentanter </a:t>
            </a:r>
            <a:br>
              <a:rPr lang="da-DK" sz="4400">
                <a:latin typeface="Arial"/>
                <a:cs typeface="Arial"/>
              </a:rPr>
            </a:br>
            <a:r>
              <a:rPr lang="da-DK" sz="4400">
                <a:latin typeface="Arial"/>
                <a:cs typeface="Arial"/>
              </a:rPr>
              <a:t>får ordet</a:t>
            </a:r>
            <a:endParaRPr lang="en-US"/>
          </a:p>
        </p:txBody>
      </p:sp>
    </p:spTree>
    <p:extLst>
      <p:ext uri="{BB962C8B-B14F-4D97-AF65-F5344CB8AC3E}">
        <p14:creationId xmlns:p14="http://schemas.microsoft.com/office/powerpoint/2010/main" val="2298685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6D1D3-B12C-A456-15F0-E720CD826AA2}"/>
            </a:ext>
          </a:extLst>
        </p:cNvPr>
        <p:cNvGrpSpPr/>
        <p:nvPr/>
      </p:nvGrpSpPr>
      <p:grpSpPr>
        <a:xfrm>
          <a:off x="0" y="0"/>
          <a:ext cx="0" cy="0"/>
          <a:chOff x="0" y="0"/>
          <a:chExt cx="0" cy="0"/>
        </a:xfrm>
      </p:grpSpPr>
      <p:pic>
        <p:nvPicPr>
          <p:cNvPr id="3" name="Billede 2" descr="Et billede, der indeholder udendørs, sky, Naturlandskab, træ&#10;&#10;Indhold genereret af kunstig intelligens kan være forkert.">
            <a:extLst>
              <a:ext uri="{FF2B5EF4-FFF2-40B4-BE49-F238E27FC236}">
                <a16:creationId xmlns:a16="http://schemas.microsoft.com/office/drawing/2014/main" id="{648834E8-978E-E7EA-28F2-255AF4EF1E4C}"/>
              </a:ext>
            </a:extLst>
          </p:cNvPr>
          <p:cNvPicPr>
            <a:picLocks noChangeAspect="1"/>
          </p:cNvPicPr>
          <p:nvPr/>
        </p:nvPicPr>
        <p:blipFill>
          <a:blip r:embed="rId2">
            <a:extLst>
              <a:ext uri="{28A0092B-C50C-407E-A947-70E740481C1C}">
                <a14:useLocalDpi xmlns:a14="http://schemas.microsoft.com/office/drawing/2010/main" val="0"/>
              </a:ext>
            </a:extLst>
          </a:blip>
          <a:srcRect l="-76" t="12632" r="-76" b="12143"/>
          <a:stretch>
            <a:fillRect/>
          </a:stretch>
        </p:blipFill>
        <p:spPr>
          <a:xfrm>
            <a:off x="1858" y="9767"/>
            <a:ext cx="12192219" cy="6859934"/>
          </a:xfrm>
          <a:prstGeom prst="rect">
            <a:avLst/>
          </a:prstGeom>
        </p:spPr>
      </p:pic>
      <p:sp>
        <p:nvSpPr>
          <p:cNvPr id="6" name="Tekstfelt 5">
            <a:extLst>
              <a:ext uri="{FF2B5EF4-FFF2-40B4-BE49-F238E27FC236}">
                <a16:creationId xmlns:a16="http://schemas.microsoft.com/office/drawing/2014/main" id="{A0B230B6-57DB-605D-F3FB-6F19B92ECFB5}"/>
              </a:ext>
            </a:extLst>
          </p:cNvPr>
          <p:cNvSpPr txBox="1"/>
          <p:nvPr/>
        </p:nvSpPr>
        <p:spPr>
          <a:xfrm>
            <a:off x="630356" y="189105"/>
            <a:ext cx="9577064" cy="1323439"/>
          </a:xfrm>
          <a:prstGeom prst="rect">
            <a:avLst/>
          </a:prstGeom>
          <a:noFill/>
        </p:spPr>
        <p:txBody>
          <a:bodyPr wrap="square" lIns="91440" tIns="45720" rIns="91440" bIns="45720" rtlCol="0" anchor="t">
            <a:spAutoFit/>
          </a:bodyPr>
          <a:lstStyle/>
          <a:p>
            <a:r>
              <a:rPr lang="da-DK" sz="4000">
                <a:latin typeface="Arial"/>
                <a:cs typeface="Arial"/>
              </a:rPr>
              <a:t>Kaffe og dialog ved bordene</a:t>
            </a:r>
          </a:p>
          <a:p>
            <a:r>
              <a:rPr lang="da-DK" sz="4000">
                <a:latin typeface="Arial"/>
                <a:cs typeface="Arial"/>
              </a:rPr>
              <a:t>Frem til kl. 21</a:t>
            </a:r>
            <a:endParaRPr lang="da-DK" sz="4000"/>
          </a:p>
        </p:txBody>
      </p:sp>
      <p:sp>
        <p:nvSpPr>
          <p:cNvPr id="4" name="Tekstfelt 6">
            <a:extLst>
              <a:ext uri="{FF2B5EF4-FFF2-40B4-BE49-F238E27FC236}">
                <a16:creationId xmlns:a16="http://schemas.microsoft.com/office/drawing/2014/main" id="{A531F168-8570-5A35-E140-5A67B5FB8280}"/>
              </a:ext>
            </a:extLst>
          </p:cNvPr>
          <p:cNvSpPr txBox="1"/>
          <p:nvPr/>
        </p:nvSpPr>
        <p:spPr>
          <a:xfrm>
            <a:off x="7620798" y="2255889"/>
            <a:ext cx="4339308" cy="4305730"/>
          </a:xfrm>
          <a:prstGeom prst="rect">
            <a:avLst/>
          </a:prstGeom>
          <a:solidFill>
            <a:srgbClr val="E7F0F4"/>
          </a:solidFill>
        </p:spPr>
        <p:txBody>
          <a:bodyPr wrap="square" lIns="91440" tIns="45720" rIns="91440" bIns="45720" rtlCol="0" anchor="t">
            <a:spAutoFit/>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200000"/>
              </a:lnSpc>
              <a:spcAft>
                <a:spcPts val="0"/>
              </a:spcAft>
            </a:pPr>
            <a:r>
              <a:rPr lang="da-DK" sz="2000" b="1">
                <a:latin typeface="Arial"/>
                <a:cs typeface="Arial"/>
              </a:rPr>
              <a:t>Caféborde:</a:t>
            </a:r>
            <a:endParaRPr lang="da-DK" sz="2000" b="1"/>
          </a:p>
          <a:p>
            <a:pPr marL="571500" indent="-571500">
              <a:lnSpc>
                <a:spcPct val="200000"/>
              </a:lnSpc>
              <a:spcAft>
                <a:spcPts val="0"/>
              </a:spcAft>
              <a:buFont typeface="Calibri"/>
              <a:buChar char="-"/>
            </a:pPr>
            <a:r>
              <a:rPr lang="da-DK" sz="2000">
                <a:latin typeface="Arial"/>
                <a:cs typeface="Arial"/>
              </a:rPr>
              <a:t>Landbrugets repræsentanter</a:t>
            </a:r>
          </a:p>
          <a:p>
            <a:pPr marL="571500" indent="-571500">
              <a:lnSpc>
                <a:spcPct val="200000"/>
              </a:lnSpc>
              <a:spcAft>
                <a:spcPts val="0"/>
              </a:spcAft>
              <a:buFont typeface="Calibri"/>
              <a:buChar char="-"/>
            </a:pPr>
            <a:r>
              <a:rPr lang="da-DK" sz="2000">
                <a:latin typeface="Arial"/>
                <a:cs typeface="Arial"/>
              </a:rPr>
              <a:t>Jordfordelingsplanlægger</a:t>
            </a:r>
            <a:endParaRPr lang="da-DK"/>
          </a:p>
          <a:p>
            <a:pPr marL="571500" indent="-571500">
              <a:lnSpc>
                <a:spcPct val="200000"/>
              </a:lnSpc>
              <a:spcAft>
                <a:spcPts val="0"/>
              </a:spcAft>
              <a:buFont typeface="Calibri"/>
              <a:buChar char="-"/>
            </a:pPr>
            <a:r>
              <a:rPr lang="da-DK" sz="2000">
                <a:latin typeface="Arial"/>
                <a:cs typeface="Arial"/>
              </a:rPr>
              <a:t>Udtagningskonsulent</a:t>
            </a:r>
            <a:endParaRPr lang="da-DK" sz="2000"/>
          </a:p>
          <a:p>
            <a:pPr marL="571500" indent="-571500">
              <a:lnSpc>
                <a:spcPct val="200000"/>
              </a:lnSpc>
              <a:spcAft>
                <a:spcPts val="0"/>
              </a:spcAft>
              <a:buFont typeface="Calibri"/>
              <a:buChar char="-"/>
            </a:pPr>
            <a:r>
              <a:rPr lang="da-DK" sz="2000">
                <a:latin typeface="Arial"/>
                <a:cs typeface="Arial"/>
              </a:rPr>
              <a:t>Skovrejsning</a:t>
            </a:r>
            <a:endParaRPr lang="da-DK" sz="2000"/>
          </a:p>
          <a:p>
            <a:pPr marL="571500" indent="-571500">
              <a:lnSpc>
                <a:spcPct val="200000"/>
              </a:lnSpc>
              <a:spcAft>
                <a:spcPts val="0"/>
              </a:spcAft>
              <a:buFont typeface="Calibri"/>
              <a:buChar char="-"/>
            </a:pPr>
            <a:r>
              <a:rPr lang="da-DK" sz="2000">
                <a:latin typeface="Arial"/>
                <a:cs typeface="Arial"/>
              </a:rPr>
              <a:t>De første projekter</a:t>
            </a:r>
          </a:p>
          <a:p>
            <a:pPr marL="571500" indent="-571500">
              <a:lnSpc>
                <a:spcPct val="200000"/>
              </a:lnSpc>
              <a:spcAft>
                <a:spcPts val="0"/>
              </a:spcAft>
              <a:buFont typeface="Calibri"/>
              <a:buChar char="-"/>
            </a:pPr>
            <a:r>
              <a:rPr lang="da-DK" sz="2000">
                <a:latin typeface="Arial"/>
                <a:cs typeface="Arial"/>
              </a:rPr>
              <a:t>Vandløbsvedligeholdelse</a:t>
            </a:r>
          </a:p>
        </p:txBody>
      </p:sp>
      <p:sp>
        <p:nvSpPr>
          <p:cNvPr id="5" name="Tekstfelt 6">
            <a:extLst>
              <a:ext uri="{FF2B5EF4-FFF2-40B4-BE49-F238E27FC236}">
                <a16:creationId xmlns:a16="http://schemas.microsoft.com/office/drawing/2014/main" id="{F8DFBAAE-89A3-D2B1-AD83-0CD4252F9DC2}"/>
              </a:ext>
            </a:extLst>
          </p:cNvPr>
          <p:cNvSpPr txBox="1"/>
          <p:nvPr/>
        </p:nvSpPr>
        <p:spPr>
          <a:xfrm>
            <a:off x="2937286" y="4105132"/>
            <a:ext cx="4339308" cy="2459071"/>
          </a:xfrm>
          <a:prstGeom prst="rect">
            <a:avLst/>
          </a:prstGeom>
          <a:solidFill>
            <a:srgbClr val="E7F0F4"/>
          </a:solidFill>
        </p:spPr>
        <p:txBody>
          <a:bodyPr wrap="square" lIns="91440" tIns="45720" rIns="91440" bIns="45720" rtlCol="0" anchor="t">
            <a:spAutoFit/>
          </a:bodyPr>
          <a:ls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200000"/>
              </a:lnSpc>
              <a:spcAft>
                <a:spcPts val="0"/>
              </a:spcAft>
            </a:pPr>
            <a:r>
              <a:rPr lang="da-DK" sz="2000" b="1">
                <a:latin typeface="Arial"/>
                <a:cs typeface="Arial"/>
              </a:rPr>
              <a:t>Dialogborde – geografisk opdelt:</a:t>
            </a:r>
          </a:p>
          <a:p>
            <a:pPr marL="342900" indent="-342900">
              <a:lnSpc>
                <a:spcPct val="200000"/>
              </a:lnSpc>
              <a:spcAft>
                <a:spcPts val="0"/>
              </a:spcAft>
              <a:buFont typeface="Calibri"/>
              <a:buChar char="-"/>
            </a:pPr>
            <a:r>
              <a:rPr lang="da-DK" sz="2000">
                <a:latin typeface="Arial"/>
                <a:cs typeface="Arial"/>
              </a:rPr>
              <a:t>Potentiale kort med: </a:t>
            </a:r>
          </a:p>
          <a:p>
            <a:pPr marL="800100" lvl="1" indent="-342900">
              <a:lnSpc>
                <a:spcPct val="200000"/>
              </a:lnSpc>
              <a:spcAft>
                <a:spcPts val="0"/>
              </a:spcAft>
              <a:buFont typeface="Courier New"/>
              <a:buChar char="o"/>
            </a:pPr>
            <a:r>
              <a:rPr lang="da-DK" sz="2000">
                <a:latin typeface="Arial"/>
                <a:cs typeface="Arial"/>
              </a:rPr>
              <a:t>Udtagningsprojekter</a:t>
            </a:r>
          </a:p>
          <a:p>
            <a:pPr marL="800100" lvl="1" indent="-342900">
              <a:lnSpc>
                <a:spcPct val="200000"/>
              </a:lnSpc>
              <a:spcAft>
                <a:spcPts val="0"/>
              </a:spcAft>
              <a:buFont typeface="Courier New"/>
              <a:buChar char="o"/>
            </a:pPr>
            <a:r>
              <a:rPr lang="da-DK" sz="2000">
                <a:latin typeface="Arial"/>
                <a:cs typeface="Arial"/>
              </a:rPr>
              <a:t>Sammenhængende natur</a:t>
            </a:r>
          </a:p>
        </p:txBody>
      </p:sp>
      <p:sp>
        <p:nvSpPr>
          <p:cNvPr id="2" name="Ellipse 1">
            <a:extLst>
              <a:ext uri="{FF2B5EF4-FFF2-40B4-BE49-F238E27FC236}">
                <a16:creationId xmlns:a16="http://schemas.microsoft.com/office/drawing/2014/main" id="{B673563B-6971-60F3-A947-A2EB12F59BBB}"/>
              </a:ext>
            </a:extLst>
          </p:cNvPr>
          <p:cNvSpPr/>
          <p:nvPr/>
        </p:nvSpPr>
        <p:spPr>
          <a:xfrm>
            <a:off x="8065213" y="493160"/>
            <a:ext cx="2958958" cy="14546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a:solidFill>
                  <a:schemeClr val="bg1"/>
                </a:solidFill>
              </a:rPr>
              <a:t>Dias kan ses på:</a:t>
            </a:r>
          </a:p>
          <a:p>
            <a:pPr algn="ctr"/>
            <a:r>
              <a:rPr lang="da-DK" b="1">
                <a:solidFill>
                  <a:schemeClr val="bg1"/>
                </a:solidFill>
                <a:hlinkClick r:id="rId3">
                  <a:extLst>
                    <a:ext uri="{A12FA001-AC4F-418D-AE19-62706E023703}">
                      <ahyp:hlinkClr xmlns:ahyp="http://schemas.microsoft.com/office/drawing/2018/hyperlinkcolor" val="tx"/>
                    </a:ext>
                  </a:extLst>
                </a:hlinkClick>
              </a:rPr>
              <a:t>www.FMK.dk/grøn</a:t>
            </a:r>
            <a:r>
              <a:rPr lang="da-DK" b="1">
                <a:solidFill>
                  <a:schemeClr val="bg1"/>
                </a:solidFill>
              </a:rPr>
              <a:t> </a:t>
            </a:r>
          </a:p>
        </p:txBody>
      </p:sp>
    </p:spTree>
    <p:extLst>
      <p:ext uri="{BB962C8B-B14F-4D97-AF65-F5344CB8AC3E}">
        <p14:creationId xmlns:p14="http://schemas.microsoft.com/office/powerpoint/2010/main" val="37490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07967-763F-BFD4-69B0-D2FB887660AD}"/>
            </a:ext>
          </a:extLst>
        </p:cNvPr>
        <p:cNvGrpSpPr/>
        <p:nvPr/>
      </p:nvGrpSpPr>
      <p:grpSpPr>
        <a:xfrm>
          <a:off x="0" y="0"/>
          <a:ext cx="0" cy="0"/>
          <a:chOff x="0" y="0"/>
          <a:chExt cx="0" cy="0"/>
        </a:xfrm>
      </p:grpSpPr>
      <p:sp>
        <p:nvSpPr>
          <p:cNvPr id="6" name="Tekstfelt 5">
            <a:extLst>
              <a:ext uri="{FF2B5EF4-FFF2-40B4-BE49-F238E27FC236}">
                <a16:creationId xmlns:a16="http://schemas.microsoft.com/office/drawing/2014/main" id="{457B3EEF-39E6-A7AB-9606-8E46A77654FA}"/>
              </a:ext>
            </a:extLst>
          </p:cNvPr>
          <p:cNvSpPr txBox="1"/>
          <p:nvPr/>
        </p:nvSpPr>
        <p:spPr>
          <a:xfrm>
            <a:off x="918320" y="548680"/>
            <a:ext cx="9577064" cy="769441"/>
          </a:xfrm>
          <a:prstGeom prst="rect">
            <a:avLst/>
          </a:prstGeom>
          <a:noFill/>
        </p:spPr>
        <p:txBody>
          <a:bodyPr wrap="square" rtlCol="0">
            <a:spAutoFit/>
          </a:bodyPr>
          <a:lstStyle/>
          <a:p>
            <a:r>
              <a:rPr lang="da-DK" sz="4400"/>
              <a:t>Formål og rammesætning for mødet</a:t>
            </a:r>
          </a:p>
        </p:txBody>
      </p:sp>
      <p:sp>
        <p:nvSpPr>
          <p:cNvPr id="7" name="Tekstfelt 6">
            <a:extLst>
              <a:ext uri="{FF2B5EF4-FFF2-40B4-BE49-F238E27FC236}">
                <a16:creationId xmlns:a16="http://schemas.microsoft.com/office/drawing/2014/main" id="{6F26AACC-63E1-B4B8-91BF-FACC78C87211}"/>
              </a:ext>
            </a:extLst>
          </p:cNvPr>
          <p:cNvSpPr txBox="1"/>
          <p:nvPr/>
        </p:nvSpPr>
        <p:spPr>
          <a:xfrm>
            <a:off x="913788" y="1715740"/>
            <a:ext cx="4792031" cy="3970318"/>
          </a:xfrm>
          <a:prstGeom prst="rect">
            <a:avLst/>
          </a:prstGeom>
          <a:noFill/>
        </p:spPr>
        <p:txBody>
          <a:bodyPr wrap="square" lIns="91440" tIns="45720" rIns="91440" bIns="45720" rtlCol="0" anchor="t">
            <a:spAutoFit/>
          </a:bodyPr>
          <a:lstStyle/>
          <a:p>
            <a:r>
              <a:rPr lang="da-DK">
                <a:latin typeface="Arial"/>
                <a:cs typeface="Arial"/>
              </a:rPr>
              <a:t>I dag kommer vi til at høre om:</a:t>
            </a:r>
            <a:br>
              <a:rPr lang="da-DK">
                <a:latin typeface="Arial"/>
                <a:cs typeface="Arial"/>
              </a:rPr>
            </a:br>
            <a:endParaRPr lang="da-DK">
              <a:latin typeface="Arial"/>
              <a:cs typeface="Arial"/>
            </a:endParaRPr>
          </a:p>
          <a:p>
            <a:pPr marL="285750" indent="-285750">
              <a:buFont typeface="Calibri"/>
              <a:buChar char="-"/>
            </a:pPr>
            <a:r>
              <a:rPr lang="da-DK">
                <a:latin typeface="Arial"/>
                <a:cs typeface="Arial"/>
              </a:rPr>
              <a:t>Omlægningsplanerne</a:t>
            </a:r>
            <a:endParaRPr lang="da-DK"/>
          </a:p>
          <a:p>
            <a:pPr marL="285750" indent="-285750">
              <a:buFont typeface="Calibri"/>
              <a:buChar char="-"/>
            </a:pPr>
            <a:r>
              <a:rPr lang="da-DK">
                <a:latin typeface="Arial"/>
                <a:cs typeface="Arial"/>
              </a:rPr>
              <a:t>Hvordan kommunen arbejder med vådområdeprojekter</a:t>
            </a:r>
            <a:endParaRPr lang="da-DK"/>
          </a:p>
          <a:p>
            <a:pPr marL="285750" indent="-285750">
              <a:buFont typeface="Calibri"/>
              <a:buChar char="-"/>
            </a:pPr>
            <a:endParaRPr lang="da-DK">
              <a:latin typeface="Arial"/>
              <a:cs typeface="Arial"/>
            </a:endParaRPr>
          </a:p>
          <a:p>
            <a:r>
              <a:rPr lang="da-DK">
                <a:latin typeface="Arial"/>
                <a:cs typeface="Arial"/>
              </a:rPr>
              <a:t>Formålet er at:</a:t>
            </a:r>
            <a:br>
              <a:rPr lang="da-DK">
                <a:latin typeface="Arial"/>
                <a:cs typeface="Arial"/>
              </a:rPr>
            </a:br>
            <a:endParaRPr lang="da-DK"/>
          </a:p>
          <a:p>
            <a:pPr marL="266700" indent="-266700"/>
            <a:r>
              <a:rPr lang="da-DK">
                <a:latin typeface="Arial"/>
                <a:cs typeface="Arial"/>
              </a:rPr>
              <a:t>- Indlede de første snakke om kommende projekter</a:t>
            </a:r>
            <a:br>
              <a:rPr lang="da-DK">
                <a:latin typeface="Arial"/>
                <a:cs typeface="Arial"/>
              </a:rPr>
            </a:br>
            <a:endParaRPr lang="da-DK">
              <a:latin typeface="Arial"/>
              <a:cs typeface="Arial"/>
            </a:endParaRPr>
          </a:p>
          <a:p>
            <a:pPr marL="266700" indent="-266700"/>
            <a:r>
              <a:rPr lang="da-DK">
                <a:latin typeface="Arial"/>
                <a:cs typeface="Arial"/>
              </a:rPr>
              <a:t>- Få tydeliggjort bekymringer og udfordringer, der fylder</a:t>
            </a:r>
            <a:endParaRPr lang="da-DK"/>
          </a:p>
          <a:p>
            <a:endParaRPr lang="da-DK"/>
          </a:p>
        </p:txBody>
      </p:sp>
      <p:sp>
        <p:nvSpPr>
          <p:cNvPr id="3" name="Tekstfelt 6">
            <a:extLst>
              <a:ext uri="{FF2B5EF4-FFF2-40B4-BE49-F238E27FC236}">
                <a16:creationId xmlns:a16="http://schemas.microsoft.com/office/drawing/2014/main" id="{DA411967-4128-DB77-16A9-A19506FDF0D1}"/>
              </a:ext>
            </a:extLst>
          </p:cNvPr>
          <p:cNvSpPr txBox="1"/>
          <p:nvPr/>
        </p:nvSpPr>
        <p:spPr>
          <a:xfrm>
            <a:off x="6341947" y="1712829"/>
            <a:ext cx="5544616" cy="3508653"/>
          </a:xfrm>
          <a:prstGeom prst="rect">
            <a:avLst/>
          </a:prstGeom>
          <a:noFill/>
          <a:ln>
            <a:solidFill>
              <a:srgbClr val="080808"/>
            </a:solidFill>
          </a:ln>
        </p:spPr>
        <p:txBody>
          <a:bodyPr wrap="square" lIns="91440" tIns="45720" rIns="91440" bIns="45720" rtlCol="0" anchor="t">
            <a:spAutoFit/>
          </a:bodyPr>
          <a:lstStyle/>
          <a:p>
            <a:pPr>
              <a:spcAft>
                <a:spcPts val="1200"/>
              </a:spcAft>
            </a:pPr>
            <a:br>
              <a:rPr lang="da-DK">
                <a:latin typeface="Arial"/>
                <a:cs typeface="Arial"/>
              </a:rPr>
            </a:br>
            <a:r>
              <a:rPr lang="da-DK" b="1">
                <a:latin typeface="Arial"/>
                <a:cs typeface="Arial"/>
              </a:rPr>
              <a:t>Hvem er her i dag?</a:t>
            </a:r>
          </a:p>
          <a:p>
            <a:pPr>
              <a:spcAft>
                <a:spcPts val="1200"/>
              </a:spcAft>
            </a:pPr>
            <a:endParaRPr lang="da-DK">
              <a:latin typeface="Arial"/>
              <a:cs typeface="Arial"/>
            </a:endParaRPr>
          </a:p>
          <a:p>
            <a:pPr marL="285750" indent="-285750">
              <a:spcAft>
                <a:spcPts val="1200"/>
              </a:spcAft>
              <a:buFont typeface="Calibri"/>
              <a:buChar char="-"/>
            </a:pPr>
            <a:r>
              <a:rPr lang="da-DK">
                <a:latin typeface="Arial"/>
                <a:cs typeface="Arial"/>
              </a:rPr>
              <a:t>Lodsejere: Invitation er sendt til alle i kommunen som ejer 5 ha eller mere i landzonen</a:t>
            </a:r>
            <a:endParaRPr lang="en-US"/>
          </a:p>
          <a:p>
            <a:pPr marL="285750" indent="-285750">
              <a:spcAft>
                <a:spcPts val="1200"/>
              </a:spcAft>
              <a:buFont typeface="Calibri"/>
              <a:buChar char="-"/>
            </a:pPr>
            <a:r>
              <a:rPr lang="da-DK">
                <a:latin typeface="Arial"/>
                <a:cs typeface="Arial"/>
              </a:rPr>
              <a:t>Styrelsen for Grøn Arealomlægning og Vandmiljø</a:t>
            </a:r>
            <a:endParaRPr lang="da-DK"/>
          </a:p>
          <a:p>
            <a:pPr marL="285750" indent="-285750">
              <a:spcAft>
                <a:spcPts val="1200"/>
              </a:spcAft>
              <a:buFont typeface="Calibri"/>
              <a:buChar char="-"/>
            </a:pPr>
            <a:r>
              <a:rPr lang="da-DK">
                <a:latin typeface="Arial"/>
                <a:cs typeface="Arial"/>
              </a:rPr>
              <a:t>Udtagningskonsulent</a:t>
            </a:r>
            <a:endParaRPr lang="da-DK"/>
          </a:p>
          <a:p>
            <a:pPr marL="285750" indent="-285750">
              <a:spcAft>
                <a:spcPts val="1200"/>
              </a:spcAft>
              <a:buFont typeface="Calibri"/>
              <a:buChar char="-"/>
            </a:pPr>
            <a:r>
              <a:rPr lang="da-DK">
                <a:latin typeface="Arial"/>
                <a:cs typeface="Arial"/>
              </a:rPr>
              <a:t>Landbrugets repræsentanter</a:t>
            </a:r>
          </a:p>
          <a:p>
            <a:pPr marL="285750" indent="-285750">
              <a:spcAft>
                <a:spcPts val="1200"/>
              </a:spcAft>
              <a:buFont typeface="Calibri"/>
              <a:buChar char="-"/>
            </a:pPr>
            <a:r>
              <a:rPr lang="da-DK">
                <a:latin typeface="Arial"/>
                <a:cs typeface="Arial"/>
              </a:rPr>
              <a:t>Forvaltningen</a:t>
            </a:r>
          </a:p>
        </p:txBody>
      </p:sp>
    </p:spTree>
    <p:extLst>
      <p:ext uri="{BB962C8B-B14F-4D97-AF65-F5344CB8AC3E}">
        <p14:creationId xmlns:p14="http://schemas.microsoft.com/office/powerpoint/2010/main" val="247389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lede 8" descr="Et billede, der indeholder udendørs, græs, sky, natur&#10;&#10;Indhold genereret af kunstig intelligens kan være forkert.">
            <a:extLst>
              <a:ext uri="{FF2B5EF4-FFF2-40B4-BE49-F238E27FC236}">
                <a16:creationId xmlns:a16="http://schemas.microsoft.com/office/drawing/2014/main" id="{EFB2BC6C-4965-35DE-BD95-99B968186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57"/>
            <a:ext cx="15641668" cy="8798438"/>
          </a:xfrm>
          <a:prstGeom prst="rect">
            <a:avLst/>
          </a:prstGeom>
        </p:spPr>
      </p:pic>
      <p:sp>
        <p:nvSpPr>
          <p:cNvPr id="2" name="Titel 1">
            <a:extLst>
              <a:ext uri="{FF2B5EF4-FFF2-40B4-BE49-F238E27FC236}">
                <a16:creationId xmlns:a16="http://schemas.microsoft.com/office/drawing/2014/main" id="{74FDC53F-8943-9004-0996-1166C10E67CE}"/>
              </a:ext>
            </a:extLst>
          </p:cNvPr>
          <p:cNvSpPr>
            <a:spLocks noGrp="1"/>
          </p:cNvSpPr>
          <p:nvPr>
            <p:ph type="title"/>
          </p:nvPr>
        </p:nvSpPr>
        <p:spPr>
          <a:xfrm>
            <a:off x="2034018" y="3553093"/>
            <a:ext cx="9782844" cy="2690951"/>
          </a:xfrm>
        </p:spPr>
        <p:txBody>
          <a:bodyPr>
            <a:normAutofit fontScale="90000"/>
          </a:bodyPr>
          <a:lstStyle/>
          <a:p>
            <a:r>
              <a:rPr lang="da-DK" sz="3600">
                <a:solidFill>
                  <a:schemeClr val="bg1"/>
                </a:solidFill>
                <a:latin typeface="Arial" panose="020B0604020202020204" pitchFamily="34" charset="0"/>
                <a:cs typeface="Arial" panose="020B0604020202020204" pitchFamily="34" charset="0"/>
              </a:rPr>
              <a:t>Omlægningsplanen og arbejdet i de lokale treparter</a:t>
            </a:r>
            <a:br>
              <a:rPr lang="da-DK" sz="3600">
                <a:solidFill>
                  <a:schemeClr val="bg1"/>
                </a:solidFill>
                <a:latin typeface="Arial" panose="020B0604020202020204" pitchFamily="34" charset="0"/>
                <a:cs typeface="Arial" panose="020B0604020202020204" pitchFamily="34" charset="0"/>
              </a:rPr>
            </a:br>
            <a:r>
              <a:rPr lang="da-DK" sz="3600">
                <a:solidFill>
                  <a:schemeClr val="bg1"/>
                </a:solidFill>
                <a:latin typeface="Arial" panose="020B0604020202020204" pitchFamily="34" charset="0"/>
                <a:cs typeface="Arial" panose="020B0604020202020204" pitchFamily="34" charset="0"/>
              </a:rPr>
              <a:t> </a:t>
            </a:r>
            <a:br>
              <a:rPr lang="da-DK" sz="2800">
                <a:solidFill>
                  <a:schemeClr val="bg1"/>
                </a:solidFill>
                <a:latin typeface="Arial" panose="020B0604020202020204" pitchFamily="34" charset="0"/>
                <a:cs typeface="Arial" panose="020B0604020202020204" pitchFamily="34" charset="0"/>
              </a:rPr>
            </a:br>
            <a:r>
              <a:rPr lang="da-DK" sz="2800">
                <a:solidFill>
                  <a:schemeClr val="bg1"/>
                </a:solidFill>
                <a:latin typeface="Arial" panose="020B0604020202020204" pitchFamily="34" charset="0"/>
                <a:cs typeface="Arial" panose="020B0604020202020204" pitchFamily="34" charset="0"/>
              </a:rPr>
              <a:t>Lodsejermøde, Faaborg Midtfyn Kommune 30. september 2025</a:t>
            </a:r>
            <a:br>
              <a:rPr lang="da-DK" sz="2800">
                <a:solidFill>
                  <a:schemeClr val="bg1"/>
                </a:solidFill>
                <a:latin typeface="Arial" panose="020B0604020202020204" pitchFamily="34" charset="0"/>
                <a:cs typeface="Arial" panose="020B0604020202020204" pitchFamily="34" charset="0"/>
              </a:rPr>
            </a:br>
            <a:br>
              <a:rPr lang="da-DK" sz="2800">
                <a:solidFill>
                  <a:schemeClr val="bg1"/>
                </a:solidFill>
                <a:latin typeface="Arial" panose="020B0604020202020204" pitchFamily="34" charset="0"/>
                <a:cs typeface="Arial" panose="020B0604020202020204" pitchFamily="34" charset="0"/>
              </a:rPr>
            </a:br>
            <a:r>
              <a:rPr lang="da-DK" sz="2800">
                <a:solidFill>
                  <a:schemeClr val="bg1"/>
                </a:solidFill>
                <a:latin typeface="Arial" panose="020B0604020202020204" pitchFamily="34" charset="0"/>
                <a:cs typeface="Arial" panose="020B0604020202020204" pitchFamily="34" charset="0"/>
              </a:rPr>
              <a:t>Signe Nørrung Balezantis, sekretariatsleder </a:t>
            </a:r>
            <a:br>
              <a:rPr lang="da-DK" sz="2800">
                <a:solidFill>
                  <a:schemeClr val="bg1"/>
                </a:solidFill>
                <a:latin typeface="Arial" panose="020B0604020202020204" pitchFamily="34" charset="0"/>
                <a:cs typeface="Arial" panose="020B0604020202020204" pitchFamily="34" charset="0"/>
              </a:rPr>
            </a:br>
            <a:r>
              <a:rPr lang="da-DK" sz="2800">
                <a:solidFill>
                  <a:schemeClr val="bg1"/>
                </a:solidFill>
                <a:latin typeface="Arial" panose="020B0604020202020204" pitchFamily="34" charset="0"/>
                <a:cs typeface="Arial" panose="020B0604020202020204" pitchFamily="34" charset="0"/>
              </a:rPr>
              <a:t>Sekretariat for de lokale treparter for Storebælt og Odense Fjord </a:t>
            </a:r>
          </a:p>
        </p:txBody>
      </p:sp>
    </p:spTree>
    <p:extLst>
      <p:ext uri="{BB962C8B-B14F-4D97-AF65-F5344CB8AC3E}">
        <p14:creationId xmlns:p14="http://schemas.microsoft.com/office/powerpoint/2010/main" val="2082357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descr="Et billede, der indeholder udendørs, vand, genspejling, Vandressourcer&#10;&#10;Indhold genereret af kunstig intelligens kan være forkert.">
            <a:extLst>
              <a:ext uri="{FF2B5EF4-FFF2-40B4-BE49-F238E27FC236}">
                <a16:creationId xmlns:a16="http://schemas.microsoft.com/office/drawing/2014/main" id="{9C558815-1C2D-49F5-B162-9A9CC212C151}"/>
              </a:ext>
            </a:extLst>
          </p:cNvPr>
          <p:cNvPicPr>
            <a:picLocks noChangeAspect="1"/>
          </p:cNvPicPr>
          <p:nvPr/>
        </p:nvPicPr>
        <p:blipFill>
          <a:blip r:embed="rId3" cstate="print">
            <a:extLst>
              <a:ext uri="{28A0092B-C50C-407E-A947-70E740481C1C}">
                <a14:useLocalDpi xmlns:a14="http://schemas.microsoft.com/office/drawing/2010/main" val="0"/>
              </a:ext>
            </a:extLst>
          </a:blip>
          <a:srcRect t="28025" b="46543"/>
          <a:stretch/>
        </p:blipFill>
        <p:spPr>
          <a:xfrm rot="10800000">
            <a:off x="0" y="4532488"/>
            <a:ext cx="12192000" cy="2325512"/>
          </a:xfrm>
          <a:prstGeom prst="rect">
            <a:avLst/>
          </a:prstGeom>
        </p:spPr>
      </p:pic>
      <p:sp>
        <p:nvSpPr>
          <p:cNvPr id="14" name="Tekstfelt 13">
            <a:extLst>
              <a:ext uri="{FF2B5EF4-FFF2-40B4-BE49-F238E27FC236}">
                <a16:creationId xmlns:a16="http://schemas.microsoft.com/office/drawing/2014/main" id="{2995F45D-B77A-09AA-33BC-ECDB96C6AA6F}"/>
              </a:ext>
            </a:extLst>
          </p:cNvPr>
          <p:cNvSpPr txBox="1"/>
          <p:nvPr/>
        </p:nvSpPr>
        <p:spPr>
          <a:xfrm>
            <a:off x="7950199" y="1083733"/>
            <a:ext cx="3064933" cy="457663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Danmarks</a:t>
            </a:r>
            <a:r>
              <a:rPr kumimoji="0" lang="en-US"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Grønne</a:t>
            </a:r>
            <a:r>
              <a:rPr kumimoji="0" lang="en-US"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Arealfond</a:t>
            </a:r>
            <a:r>
              <a:rPr kumimoji="0" lang="en-US"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da-DK"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Støtte til udtagning af 140.000 hektar kulstofrige lavbundsjorde</a:t>
            </a:r>
          </a:p>
          <a:p>
            <a:pPr marR="0" lvl="0" algn="l" defTabSz="914400" rtl="0" eaLnBrk="1" fontAlgn="auto" latinLnBrk="0" hangingPunct="1">
              <a:lnSpc>
                <a:spcPct val="100000"/>
              </a:lnSpc>
              <a:spcBef>
                <a:spcPts val="0"/>
              </a:spcBef>
              <a:spcAft>
                <a:spcPts val="0"/>
              </a:spcAft>
              <a:buClrTx/>
              <a:buSzTx/>
              <a:tabLst/>
              <a:defRPr/>
            </a:pPr>
            <a:endParaRPr kumimoji="0" lang="da-DK"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Støtte til øvrig arealomlægning, herunder vådområder og ekstensivering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Støtte til rejsning af 250.000 hektar ny skov frem mod 2045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Strategisk jordopkøb, herunder med henblik på bl.a. jordfordeling </a:t>
            </a:r>
          </a:p>
        </p:txBody>
      </p:sp>
      <p:sp>
        <p:nvSpPr>
          <p:cNvPr id="16" name="Tekstfelt 15">
            <a:extLst>
              <a:ext uri="{FF2B5EF4-FFF2-40B4-BE49-F238E27FC236}">
                <a16:creationId xmlns:a16="http://schemas.microsoft.com/office/drawing/2014/main" id="{6CE94942-F25C-69DC-A4F8-2E3532DF8A05}"/>
              </a:ext>
            </a:extLst>
          </p:cNvPr>
          <p:cNvSpPr txBox="1"/>
          <p:nvPr/>
        </p:nvSpPr>
        <p:spPr>
          <a:xfrm>
            <a:off x="635000" y="1083733"/>
            <a:ext cx="2937934" cy="32624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Formål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Nedbringe CO2 udledningen i henhold til Klimaloven og Landbrugsaftalen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Opnå god økologisk tilstand i fjorde og farvande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Give mere plads til naturen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Opnå en bedre biodiversitet</a:t>
            </a:r>
          </a:p>
        </p:txBody>
      </p:sp>
      <p:sp>
        <p:nvSpPr>
          <p:cNvPr id="17" name="Pil: højre 16">
            <a:extLst>
              <a:ext uri="{FF2B5EF4-FFF2-40B4-BE49-F238E27FC236}">
                <a16:creationId xmlns:a16="http://schemas.microsoft.com/office/drawing/2014/main" id="{96EB867D-0BD4-C06D-8E1B-47BD42C8E2DC}"/>
              </a:ext>
            </a:extLst>
          </p:cNvPr>
          <p:cNvSpPr/>
          <p:nvPr/>
        </p:nvSpPr>
        <p:spPr>
          <a:xfrm>
            <a:off x="3699934" y="1989665"/>
            <a:ext cx="465666" cy="626533"/>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il: højre 17">
            <a:extLst>
              <a:ext uri="{FF2B5EF4-FFF2-40B4-BE49-F238E27FC236}">
                <a16:creationId xmlns:a16="http://schemas.microsoft.com/office/drawing/2014/main" id="{97E7C84A-1D04-E5F2-2A9E-8007A8DFEFF8}"/>
              </a:ext>
            </a:extLst>
          </p:cNvPr>
          <p:cNvSpPr/>
          <p:nvPr/>
        </p:nvSpPr>
        <p:spPr>
          <a:xfrm>
            <a:off x="7357534" y="1989666"/>
            <a:ext cx="465666" cy="626533"/>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kstfelt 14">
            <a:extLst>
              <a:ext uri="{FF2B5EF4-FFF2-40B4-BE49-F238E27FC236}">
                <a16:creationId xmlns:a16="http://schemas.microsoft.com/office/drawing/2014/main" id="{F66F63A3-944D-A510-2605-C87B6DE43FBD}"/>
              </a:ext>
            </a:extLst>
          </p:cNvPr>
          <p:cNvSpPr txBox="1"/>
          <p:nvPr/>
        </p:nvSpPr>
        <p:spPr>
          <a:xfrm>
            <a:off x="4292600" y="1083733"/>
            <a:ext cx="2937934" cy="4093428"/>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Nationale indsatsmål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Udtage 140.000 hektar kulstofrig lavbundjord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Nedbringe den årlige kvælstofudledning på landsplan med 13.780 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Rejse 250.000 hektar skov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Opnåelse af 20 % beskyttet natur og hvor muligt strengt beskyttet natur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ktangel 23">
            <a:extLst>
              <a:ext uri="{FF2B5EF4-FFF2-40B4-BE49-F238E27FC236}">
                <a16:creationId xmlns:a16="http://schemas.microsoft.com/office/drawing/2014/main" id="{E93686AC-A662-4AED-6C95-BBC99AB06DC5}"/>
              </a:ext>
            </a:extLst>
          </p:cNvPr>
          <p:cNvSpPr/>
          <p:nvPr/>
        </p:nvSpPr>
        <p:spPr>
          <a:xfrm>
            <a:off x="4489807" y="1582220"/>
            <a:ext cx="2547991" cy="155139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84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310FC337-3695-3F16-3115-3A3CB81ABDAF}"/>
              </a:ext>
            </a:extLst>
          </p:cNvPr>
          <p:cNvSpPr txBox="1"/>
          <p:nvPr/>
        </p:nvSpPr>
        <p:spPr>
          <a:xfrm>
            <a:off x="509238" y="342321"/>
            <a:ext cx="11173523" cy="5663089"/>
          </a:xfrm>
          <a:prstGeom prst="rect">
            <a:avLst/>
          </a:prstGeom>
          <a:noFill/>
        </p:spPr>
        <p:txBody>
          <a:bodyPr wrap="square" lIns="91440" tIns="45720" rIns="91440" bIns="45720" rtlCol="0" anchor="t">
            <a:spAutoFit/>
          </a:bodyPr>
          <a:lstStyle/>
          <a:p>
            <a:r>
              <a:rPr lang="da-DK" sz="4400" b="1">
                <a:latin typeface="Arial" panose="020B0604020202020204" pitchFamily="34" charset="0"/>
                <a:cs typeface="Arial" panose="020B0604020202020204" pitchFamily="34" charset="0"/>
              </a:rPr>
              <a:t>Omlægningsplanen og principvedtagelse</a:t>
            </a:r>
          </a:p>
          <a:p>
            <a:endParaRPr lang="da-DK" sz="2400" b="1">
              <a:latin typeface="Arial" panose="020B0604020202020204" pitchFamily="34" charset="0"/>
              <a:cs typeface="Arial" panose="020B0604020202020204" pitchFamily="34" charset="0"/>
            </a:endParaRPr>
          </a:p>
          <a:p>
            <a:endParaRPr lang="da-DK" sz="2400" b="1">
              <a:latin typeface="Arial" panose="020B0604020202020204" pitchFamily="34" charset="0"/>
              <a:cs typeface="Arial" panose="020B0604020202020204" pitchFamily="34" charset="0"/>
            </a:endParaRPr>
          </a:p>
          <a:p>
            <a:endParaRPr lang="da-DK">
              <a:latin typeface="Arial" panose="020B0604020202020204" pitchFamily="34" charset="0"/>
              <a:cs typeface="Arial" panose="020B0604020202020204" pitchFamily="34" charset="0"/>
            </a:endParaRPr>
          </a:p>
          <a:p>
            <a:r>
              <a:rPr lang="da-DK">
                <a:latin typeface="Arial" panose="020B0604020202020204" pitchFamily="34" charset="0"/>
                <a:cs typeface="Arial" panose="020B0604020202020204" pitchFamily="34" charset="0"/>
              </a:rPr>
              <a:t>Omlægningsplanen er et dynamisk kort, der viser de landskabelige potentialer for projekter  </a:t>
            </a:r>
          </a:p>
          <a:p>
            <a:endParaRPr lang="da-DK">
              <a:latin typeface="Arial" panose="020B0604020202020204" pitchFamily="34" charset="0"/>
              <a:cs typeface="Arial" panose="020B0604020202020204" pitchFamily="34" charset="0"/>
            </a:endParaRPr>
          </a:p>
          <a:p>
            <a:r>
              <a:rPr lang="da-DK">
                <a:latin typeface="Arial" panose="020B0604020202020204" pitchFamily="34" charset="0"/>
                <a:cs typeface="Arial" panose="020B0604020202020204" pitchFamily="34" charset="0"/>
              </a:rPr>
              <a:t>Omlægningsplanen skal jf. rammeaftalen indfri indsatsbehovet for kvælstofreduktion og udtagning af lavbundsjorde</a:t>
            </a:r>
          </a:p>
          <a:p>
            <a:endParaRPr lang="da-DK">
              <a:latin typeface="Arial" panose="020B0604020202020204" pitchFamily="34" charset="0"/>
              <a:cs typeface="Arial" panose="020B0604020202020204" pitchFamily="34" charset="0"/>
            </a:endParaRPr>
          </a:p>
          <a:p>
            <a:r>
              <a:rPr lang="da-DK">
                <a:latin typeface="Arial"/>
                <a:cs typeface="Arial"/>
              </a:rPr>
              <a:t>Omlægningsplanen skal vise kommunens bidrag til de nationale målsætninger om hhv. skovrejsning og </a:t>
            </a:r>
            <a:br>
              <a:rPr lang="da-DK">
                <a:latin typeface="Arial"/>
                <a:cs typeface="Arial"/>
              </a:rPr>
            </a:br>
            <a:r>
              <a:rPr lang="da-DK">
                <a:latin typeface="Arial"/>
                <a:cs typeface="Arial"/>
              </a:rPr>
              <a:t>20 % beskyttet natur </a:t>
            </a:r>
          </a:p>
          <a:p>
            <a:endParaRPr lang="da-DK">
              <a:latin typeface="Arial" panose="020B0604020202020204" pitchFamily="34" charset="0"/>
              <a:cs typeface="Arial" panose="020B0604020202020204" pitchFamily="34" charset="0"/>
            </a:endParaRPr>
          </a:p>
          <a:p>
            <a:r>
              <a:rPr lang="da-DK">
                <a:latin typeface="Arial" panose="020B0604020202020204" pitchFamily="34" charset="0"/>
                <a:cs typeface="Arial" panose="020B0604020202020204" pitchFamily="34" charset="0"/>
              </a:rPr>
              <a:t>Kommunalbestyrelsen </a:t>
            </a:r>
            <a:r>
              <a:rPr lang="da-DK" u="sng">
                <a:latin typeface="Arial" panose="020B0604020202020204" pitchFamily="34" charset="0"/>
                <a:cs typeface="Arial" panose="020B0604020202020204" pitchFamily="34" charset="0"/>
              </a:rPr>
              <a:t>principvedtager</a:t>
            </a:r>
            <a:r>
              <a:rPr lang="da-DK">
                <a:latin typeface="Arial" panose="020B0604020202020204" pitchFamily="34" charset="0"/>
                <a:cs typeface="Arial" panose="020B0604020202020204" pitchFamily="34" charset="0"/>
              </a:rPr>
              <a:t> omlægningsplanerne senest i </a:t>
            </a:r>
            <a:r>
              <a:rPr lang="da-DK" b="1">
                <a:latin typeface="Arial" panose="020B0604020202020204" pitchFamily="34" charset="0"/>
                <a:cs typeface="Arial" panose="020B0604020202020204" pitchFamily="34" charset="0"/>
              </a:rPr>
              <a:t>december</a:t>
            </a:r>
          </a:p>
          <a:p>
            <a:endParaRPr lang="da-DK">
              <a:latin typeface="Arial" panose="020B0604020202020204" pitchFamily="34" charset="0"/>
              <a:cs typeface="Arial" panose="020B0604020202020204" pitchFamily="34" charset="0"/>
            </a:endParaRPr>
          </a:p>
          <a:p>
            <a:r>
              <a:rPr lang="da-DK">
                <a:latin typeface="Arial" panose="020B0604020202020204" pitchFamily="34" charset="0"/>
                <a:cs typeface="Arial" panose="020B0604020202020204" pitchFamily="34" charset="0"/>
              </a:rPr>
              <a:t>Principvedtagelsen af omlægningsplanen er ikke juridisk bindende, men en hensigtserklæring om at kommunen vil tage udgangspunkt i omlægningsplanen i arbejdet med arealomlægningen</a:t>
            </a:r>
          </a:p>
          <a:p>
            <a:endParaRPr lang="da-DK">
              <a:latin typeface="Arial" panose="020B0604020202020204" pitchFamily="34" charset="0"/>
              <a:cs typeface="Arial" panose="020B0604020202020204" pitchFamily="34" charset="0"/>
            </a:endParaRPr>
          </a:p>
          <a:p>
            <a:endParaRPr lang="da-DK"/>
          </a:p>
        </p:txBody>
      </p:sp>
    </p:spTree>
    <p:extLst>
      <p:ext uri="{BB962C8B-B14F-4D97-AF65-F5344CB8AC3E}">
        <p14:creationId xmlns:p14="http://schemas.microsoft.com/office/powerpoint/2010/main" val="1280249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ED74A-772D-F774-A043-5DD18F092F12}"/>
              </a:ext>
            </a:extLst>
          </p:cNvPr>
          <p:cNvSpPr>
            <a:spLocks noGrp="1"/>
          </p:cNvSpPr>
          <p:nvPr>
            <p:ph type="title"/>
          </p:nvPr>
        </p:nvSpPr>
        <p:spPr>
          <a:xfrm>
            <a:off x="648630" y="365125"/>
            <a:ext cx="10515600" cy="1325563"/>
          </a:xfrm>
        </p:spPr>
        <p:txBody>
          <a:bodyPr/>
          <a:lstStyle/>
          <a:p>
            <a:r>
              <a:rPr lang="da-DK" sz="4000" b="1">
                <a:latin typeface="Arial" panose="020B0604020202020204" pitchFamily="34" charset="0"/>
                <a:cs typeface="Arial" panose="020B0604020202020204" pitchFamily="34" charset="0"/>
              </a:rPr>
              <a:t>Hvad sker </a:t>
            </a:r>
            <a:r>
              <a:rPr lang="da-DK" b="1">
                <a:latin typeface="Arial" panose="020B0604020202020204" pitchFamily="34" charset="0"/>
                <a:cs typeface="Arial" panose="020B0604020202020204" pitchFamily="34" charset="0"/>
              </a:rPr>
              <a:t>der</a:t>
            </a:r>
            <a:r>
              <a:rPr lang="da-DK" sz="4000" b="1">
                <a:latin typeface="Arial" panose="020B0604020202020204" pitchFamily="34" charset="0"/>
                <a:cs typeface="Arial" panose="020B0604020202020204" pitchFamily="34" charset="0"/>
              </a:rPr>
              <a:t> i 2026?</a:t>
            </a:r>
            <a:br>
              <a:rPr lang="da-DK"/>
            </a:br>
            <a:endParaRPr lang="da-DK"/>
          </a:p>
        </p:txBody>
      </p:sp>
      <p:sp>
        <p:nvSpPr>
          <p:cNvPr id="3" name="Pladsholder til indhold 2">
            <a:extLst>
              <a:ext uri="{FF2B5EF4-FFF2-40B4-BE49-F238E27FC236}">
                <a16:creationId xmlns:a16="http://schemas.microsoft.com/office/drawing/2014/main" id="{98AA7DC6-4048-8B05-6D78-E6745637B36C}"/>
              </a:ext>
            </a:extLst>
          </p:cNvPr>
          <p:cNvSpPr>
            <a:spLocks noGrp="1"/>
          </p:cNvSpPr>
          <p:nvPr>
            <p:ph idx="1"/>
          </p:nvPr>
        </p:nvSpPr>
        <p:spPr>
          <a:xfrm>
            <a:off x="648630" y="1271239"/>
            <a:ext cx="7835664" cy="5221636"/>
          </a:xfrm>
        </p:spPr>
        <p:txBody>
          <a:bodyPr vert="horz" wrap="square" lIns="0" tIns="0" rIns="0" bIns="0" numCol="1" anchor="t" anchorCtr="0" compatLnSpc="1">
            <a:prstTxWarp prst="textNoShape">
              <a:avLst/>
            </a:prstTxWarp>
            <a:noAutofit/>
          </a:bodyPr>
          <a:lstStyle/>
          <a:p>
            <a:pPr marL="0" indent="0">
              <a:buNone/>
            </a:pPr>
            <a:endParaRPr lang="da-DK">
              <a:latin typeface="Arial" panose="020B0604020202020204" pitchFamily="34" charset="0"/>
              <a:cs typeface="Arial" panose="020B0604020202020204" pitchFamily="34" charset="0"/>
            </a:endParaRPr>
          </a:p>
          <a:p>
            <a:pPr marL="363220" indent="-363220"/>
            <a:r>
              <a:rPr lang="da-DK">
                <a:latin typeface="Arial"/>
                <a:cs typeface="Arial"/>
              </a:rPr>
              <a:t>Er man som lodsejer omfattet af omlægningsplanen, skal man se det som en mulighed for at lade sine arealer indgå i omlægningen og f.eks. få reduceret kvælstof eller CO2 og undgå en højere regulering/afgift. </a:t>
            </a:r>
          </a:p>
          <a:p>
            <a:pPr marL="363220" indent="-363220"/>
            <a:endParaRPr lang="da-DK">
              <a:latin typeface="Arial" panose="020B0604020202020204" pitchFamily="34" charset="0"/>
              <a:cs typeface="Arial" panose="020B0604020202020204" pitchFamily="34" charset="0"/>
            </a:endParaRPr>
          </a:p>
          <a:p>
            <a:pPr marL="363220" indent="-363220"/>
            <a:r>
              <a:rPr lang="da-DK">
                <a:latin typeface="Arial"/>
                <a:cs typeface="Arial"/>
              </a:rPr>
              <a:t>Selvom en konkret lodsejers arealer ikke indgår i planen i første omgang, vil de potentielt indgå senere (planen er dynamisk)</a:t>
            </a:r>
          </a:p>
          <a:p>
            <a:pPr marL="363220" indent="-363220"/>
            <a:endParaRPr lang="da-DK">
              <a:latin typeface="Arial" panose="020B0604020202020204" pitchFamily="34" charset="0"/>
              <a:cs typeface="Arial" panose="020B0604020202020204" pitchFamily="34" charset="0"/>
            </a:endParaRPr>
          </a:p>
          <a:p>
            <a:pPr marL="363220" indent="-363220"/>
            <a:r>
              <a:rPr lang="da-DK">
                <a:latin typeface="Arial"/>
                <a:cs typeface="Arial"/>
              </a:rPr>
              <a:t>Er ens arealer ikke omfattet af omlægningsplanen, kan man selv at henvende sig til kommunen, hvis man ønsker at lade sine arealer indgå i arealomlægningen.</a:t>
            </a:r>
          </a:p>
          <a:p>
            <a:pPr marL="0" indent="0">
              <a:buNone/>
            </a:pPr>
            <a:endParaRPr lang="da-DK">
              <a:ea typeface="Calibri Light"/>
            </a:endParaRPr>
          </a:p>
        </p:txBody>
      </p:sp>
      <p:pic>
        <p:nvPicPr>
          <p:cNvPr id="4" name="Billede 3">
            <a:extLst>
              <a:ext uri="{FF2B5EF4-FFF2-40B4-BE49-F238E27FC236}">
                <a16:creationId xmlns:a16="http://schemas.microsoft.com/office/drawing/2014/main" id="{CEF43E7B-7D8E-2854-E099-155D4A82889D}"/>
              </a:ext>
            </a:extLst>
          </p:cNvPr>
          <p:cNvPicPr>
            <a:picLocks noChangeAspect="1"/>
          </p:cNvPicPr>
          <p:nvPr/>
        </p:nvPicPr>
        <p:blipFill>
          <a:blip r:embed="rId3"/>
          <a:stretch>
            <a:fillRect/>
          </a:stretch>
        </p:blipFill>
        <p:spPr>
          <a:xfrm>
            <a:off x="8673864" y="0"/>
            <a:ext cx="3852672" cy="6858000"/>
          </a:xfrm>
          <a:prstGeom prst="rect">
            <a:avLst/>
          </a:prstGeom>
        </p:spPr>
      </p:pic>
    </p:spTree>
    <p:extLst>
      <p:ext uri="{BB962C8B-B14F-4D97-AF65-F5344CB8AC3E}">
        <p14:creationId xmlns:p14="http://schemas.microsoft.com/office/powerpoint/2010/main" val="346065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7AA84-3A23-5980-D1E3-44207D05295E}"/>
              </a:ext>
            </a:extLst>
          </p:cNvPr>
          <p:cNvSpPr>
            <a:spLocks noGrp="1"/>
          </p:cNvSpPr>
          <p:nvPr>
            <p:ph type="title"/>
          </p:nvPr>
        </p:nvSpPr>
        <p:spPr>
          <a:xfrm>
            <a:off x="335280" y="351057"/>
            <a:ext cx="11521440" cy="1325563"/>
          </a:xfrm>
        </p:spPr>
        <p:txBody>
          <a:bodyPr>
            <a:normAutofit/>
          </a:bodyPr>
          <a:lstStyle/>
          <a:p>
            <a:r>
              <a:rPr lang="da-DK" sz="4000" b="1">
                <a:latin typeface="Arial" panose="020B0604020202020204" pitchFamily="34" charset="0"/>
                <a:cs typeface="Arial" panose="020B0604020202020204" pitchFamily="34" charset="0"/>
              </a:rPr>
              <a:t>Hvordan ser jeg status på arealomlægningen?</a:t>
            </a:r>
          </a:p>
        </p:txBody>
      </p:sp>
      <p:pic>
        <p:nvPicPr>
          <p:cNvPr id="5" name="Pladsholder til indhold 4">
            <a:extLst>
              <a:ext uri="{FF2B5EF4-FFF2-40B4-BE49-F238E27FC236}">
                <a16:creationId xmlns:a16="http://schemas.microsoft.com/office/drawing/2014/main" id="{9C09E295-C8AB-8701-5A07-95C655FDD424}"/>
              </a:ext>
            </a:extLst>
          </p:cNvPr>
          <p:cNvPicPr>
            <a:picLocks noGrp="1" noChangeAspect="1"/>
          </p:cNvPicPr>
          <p:nvPr>
            <p:ph idx="1"/>
          </p:nvPr>
        </p:nvPicPr>
        <p:blipFill>
          <a:blip r:embed="rId3"/>
          <a:stretch>
            <a:fillRect/>
          </a:stretch>
        </p:blipFill>
        <p:spPr>
          <a:xfrm>
            <a:off x="48232" y="1676620"/>
            <a:ext cx="12095536" cy="5060511"/>
          </a:xfrm>
          <a:prstGeom prst="rect">
            <a:avLst/>
          </a:prstGeom>
        </p:spPr>
      </p:pic>
    </p:spTree>
    <p:extLst>
      <p:ext uri="{BB962C8B-B14F-4D97-AF65-F5344CB8AC3E}">
        <p14:creationId xmlns:p14="http://schemas.microsoft.com/office/powerpoint/2010/main" val="108481916"/>
      </p:ext>
    </p:extLst>
  </p:cSld>
  <p:clrMapOvr>
    <a:masterClrMapping/>
  </p:clrMapOvr>
</p:sld>
</file>

<file path=ppt/theme/theme1.xml><?xml version="1.0" encoding="utf-8"?>
<a:theme xmlns:a="http://schemas.openxmlformats.org/drawingml/2006/main" name="Diasmaster">
  <a:themeElements>
    <a:clrScheme name="FMK">
      <a:dk1>
        <a:sysClr val="windowText" lastClr="000000"/>
      </a:dk1>
      <a:lt1>
        <a:sysClr val="window" lastClr="FFFFFF"/>
      </a:lt1>
      <a:dk2>
        <a:srgbClr val="44546A"/>
      </a:dk2>
      <a:lt2>
        <a:srgbClr val="E7E6E6"/>
      </a:lt2>
      <a:accent1>
        <a:srgbClr val="AEC000"/>
      </a:accent1>
      <a:accent2>
        <a:srgbClr val="002E45"/>
      </a:accent2>
      <a:accent3>
        <a:srgbClr val="E83A54"/>
      </a:accent3>
      <a:accent4>
        <a:srgbClr val="DEE4E8"/>
      </a:accent4>
      <a:accent5>
        <a:srgbClr val="C468A6"/>
      </a:accent5>
      <a:accent6>
        <a:srgbClr val="85B2CA"/>
      </a:accent6>
      <a:hlink>
        <a:srgbClr val="0563C1"/>
      </a:hlink>
      <a:folHlink>
        <a:srgbClr val="954F72"/>
      </a:folHlink>
    </a:clrScheme>
    <a:fontScheme name="Brugerdefineret 1">
      <a:majorFont>
        <a:latin typeface="Calibri"/>
        <a:ea typeface=""/>
        <a:cs typeface="Arial"/>
      </a:majorFont>
      <a:minorFont>
        <a:latin typeface="Calibri"/>
        <a:ea typeface=""/>
        <a:cs typeface="Arial"/>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rugerdefineret design 1">
        <a:dk1>
          <a:srgbClr val="0083A9"/>
        </a:dk1>
        <a:lt1>
          <a:srgbClr val="755A9E"/>
        </a:lt1>
        <a:dk2>
          <a:srgbClr val="44697D"/>
        </a:dk2>
        <a:lt2>
          <a:srgbClr val="4CA487"/>
        </a:lt2>
        <a:accent1>
          <a:srgbClr val="21314D"/>
        </a:accent1>
        <a:accent2>
          <a:srgbClr val="DA8C15"/>
        </a:accent2>
        <a:accent3>
          <a:srgbClr val="00C6D7"/>
        </a:accent3>
        <a:accent4>
          <a:srgbClr val="F6D500"/>
        </a:accent4>
        <a:accent5>
          <a:srgbClr val="EC4371"/>
        </a:accent5>
        <a:accent6>
          <a:srgbClr val="327AB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04.potm" id="{50BEC530-1F66-4A0C-99CD-BA5F1521924D}" vid="{D40EFE47-9647-4F15-9A36-4995CD67701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0EC8E3DEA776F4F834B59A99059B270" ma:contentTypeVersion="11" ma:contentTypeDescription="Opret et nyt dokument." ma:contentTypeScope="" ma:versionID="eead5201453fdb8e7c7df22bd9a025ea">
  <xsd:schema xmlns:xsd="http://www.w3.org/2001/XMLSchema" xmlns:xs="http://www.w3.org/2001/XMLSchema" xmlns:p="http://schemas.microsoft.com/office/2006/metadata/properties" xmlns:ns2="63705d2e-f4a6-472c-b379-1eb3e8a130fb" xmlns:ns3="154a28cc-bdaf-465c-804e-a6d901d88f35" targetNamespace="http://schemas.microsoft.com/office/2006/metadata/properties" ma:root="true" ma:fieldsID="2816cfc08d0922541c308f36c6949ed7" ns2:_="" ns3:_="">
    <xsd:import namespace="63705d2e-f4a6-472c-b379-1eb3e8a130fb"/>
    <xsd:import namespace="154a28cc-bdaf-465c-804e-a6d901d88f3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705d2e-f4a6-472c-b379-1eb3e8a130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Billedmærker" ma:readOnly="false" ma:fieldId="{5cf76f15-5ced-4ddc-b409-7134ff3c332f}" ma:taxonomyMulti="true" ma:sspId="243e9a6d-424d-4228-bd75-6f09bb07d6b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4a28cc-bdaf-465c-804e-a6d901d88f3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d789392-8f8b-42b2-89cb-4db600270a03}" ma:internalName="TaxCatchAll" ma:showField="CatchAllData" ma:web="154a28cc-bdaf-465c-804e-a6d901d88f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3705d2e-f4a6-472c-b379-1eb3e8a130fb">
      <Terms xmlns="http://schemas.microsoft.com/office/infopath/2007/PartnerControls"/>
    </lcf76f155ced4ddcb4097134ff3c332f>
    <TaxCatchAll xmlns="154a28cc-bdaf-465c-804e-a6d901d88f35" xsi:nil="true"/>
  </documentManagement>
</p:properties>
</file>

<file path=customXml/itemProps1.xml><?xml version="1.0" encoding="utf-8"?>
<ds:datastoreItem xmlns:ds="http://schemas.openxmlformats.org/officeDocument/2006/customXml" ds:itemID="{4D551A6B-138B-466C-B1D9-1A58B9EA6EC4}">
  <ds:schemaRefs>
    <ds:schemaRef ds:uri="154a28cc-bdaf-465c-804e-a6d901d88f35"/>
    <ds:schemaRef ds:uri="63705d2e-f4a6-472c-b379-1eb3e8a130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7AB28C7-7953-4E60-A2F3-D2063EFC2980}">
  <ds:schemaRefs>
    <ds:schemaRef ds:uri="http://schemas.microsoft.com/sharepoint/v3/contenttype/forms"/>
  </ds:schemaRefs>
</ds:datastoreItem>
</file>

<file path=customXml/itemProps3.xml><?xml version="1.0" encoding="utf-8"?>
<ds:datastoreItem xmlns:ds="http://schemas.openxmlformats.org/officeDocument/2006/customXml" ds:itemID="{326331FA-A3D5-4AA6-BDB7-0F6BA2C5FBC2}">
  <ds:schemaRefs>
    <ds:schemaRef ds:uri="154a28cc-bdaf-465c-804e-a6d901d88f35"/>
    <ds:schemaRef ds:uri="63705d2e-f4a6-472c-b379-1eb3e8a130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FMK-powerpoint (3)</Template>
  <TotalTime>0</TotalTime>
  <Words>1475</Words>
  <Application>Microsoft Office PowerPoint</Application>
  <PresentationFormat>Widescreen</PresentationFormat>
  <Paragraphs>252</Paragraphs>
  <Slides>31</Slides>
  <Notes>10</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31</vt:i4>
      </vt:variant>
    </vt:vector>
  </HeadingPairs>
  <TitlesOfParts>
    <vt:vector size="41" baseType="lpstr">
      <vt:lpstr>Aptos</vt:lpstr>
      <vt:lpstr>Arial</vt:lpstr>
      <vt:lpstr>Arial Black</vt:lpstr>
      <vt:lpstr>Calibri</vt:lpstr>
      <vt:lpstr>Calibri Light</vt:lpstr>
      <vt:lpstr>Courier New</vt:lpstr>
      <vt:lpstr>Georgia</vt:lpstr>
      <vt:lpstr>Times New Roman</vt:lpstr>
      <vt:lpstr>Wingdings</vt:lpstr>
      <vt:lpstr>Diasmaster</vt:lpstr>
      <vt:lpstr>Grøn Trepart</vt:lpstr>
      <vt:lpstr>PowerPoint-præsentation</vt:lpstr>
      <vt:lpstr>PowerPoint-præsentation</vt:lpstr>
      <vt:lpstr>PowerPoint-præsentation</vt:lpstr>
      <vt:lpstr>Omlægningsplanen og arbejdet i de lokale treparter   Lodsejermøde, Faaborg Midtfyn Kommune 30. september 2025  Signe Nørrung Balezantis, sekretariatsleder  Sekretariat for de lokale treparter for Storebælt og Odense Fjord </vt:lpstr>
      <vt:lpstr>PowerPoint-præsentation</vt:lpstr>
      <vt:lpstr>PowerPoint-præsentation</vt:lpstr>
      <vt:lpstr>Hvad sker der i 2026? </vt:lpstr>
      <vt:lpstr>Hvordan ser jeg status på arealomlægningen?</vt:lpstr>
      <vt:lpstr>PowerPoint-præsentation</vt:lpstr>
      <vt:lpstr>PowerPoint-præsentation</vt:lpstr>
      <vt:lpstr>PowerPoint-præsentation</vt:lpstr>
      <vt:lpstr>PowerPoint-præsentation</vt:lpstr>
      <vt:lpstr>Trepartssekretariater</vt:lpstr>
      <vt:lpstr>Oplæg ved Faaborg-Midtfyn Kommune</vt:lpstr>
      <vt:lpstr>Typer af projekter i omlægningsplanen - potentialer</vt:lpstr>
      <vt:lpstr>Baggrund: Potentiale til vådområder</vt:lpstr>
      <vt:lpstr>Baggrund: Potentiale til sammenhængende natur </vt:lpstr>
      <vt:lpstr>Fokus på tilskudsordninger for vådområder</vt:lpstr>
      <vt:lpstr>Fokus på vådområder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Faaborg-Midtfyn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Lene Nakel Knudsen (lenak)</dc:creator>
  <cp:keywords/>
  <dc:description/>
  <cp:lastModifiedBy>Stine Bundgaard Hansen (sthan)</cp:lastModifiedBy>
  <cp:revision>6</cp:revision>
  <dcterms:created xsi:type="dcterms:W3CDTF">2025-03-20T09:34:48Z</dcterms:created>
  <dcterms:modified xsi:type="dcterms:W3CDTF">2025-09-30T13:46:30Z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0x01010000EC8E3DEA776F4F834B59A99059B270</vt:lpwstr>
  </property>
  <property fmtid="{D5CDD505-2E9C-101B-9397-08002B2CF9AE}" pid="3" name="VideoSetEmbedCode">
    <vt:lpwstr/>
  </property>
  <property fmtid="{D5CDD505-2E9C-101B-9397-08002B2CF9AE}" pid="4" name="Order">
    <vt:r8>300</vt:r8>
  </property>
  <property fmtid="{D5CDD505-2E9C-101B-9397-08002B2CF9AE}" pid="5" name="AlternateThumbnailUrl">
    <vt:lpwstr/>
  </property>
  <property fmtid="{D5CDD505-2E9C-101B-9397-08002B2CF9AE}" pid="6" name="PeopleInMedia">
    <vt:lpwstr/>
  </property>
  <property fmtid="{D5CDD505-2E9C-101B-9397-08002B2CF9AE}" pid="7" name="vti_imgdate">
    <vt:lpwstr/>
  </property>
  <property fmtid="{D5CDD505-2E9C-101B-9397-08002B2CF9AE}" pid="8" name="VideoRenditionLabel">
    <vt:lpwstr/>
  </property>
  <property fmtid="{D5CDD505-2E9C-101B-9397-08002B2CF9AE}" pid="9" name="VideoSetOwner">
    <vt:lpwstr/>
  </property>
  <property fmtid="{D5CDD505-2E9C-101B-9397-08002B2CF9AE}" pid="10" name="VideoSetDescription">
    <vt:lpwstr/>
  </property>
  <property fmtid="{D5CDD505-2E9C-101B-9397-08002B2CF9AE}" pid="11" name="VideoSetUserOverrideEncoding">
    <vt:lpwstr/>
  </property>
  <property fmtid="{D5CDD505-2E9C-101B-9397-08002B2CF9AE}" pid="12" name="VideoSetShowDownloadLink">
    <vt:bool>false</vt:bool>
  </property>
  <property fmtid="{D5CDD505-2E9C-101B-9397-08002B2CF9AE}" pid="13" name="VideoSetShowEmbedLink">
    <vt:bool>false</vt:bool>
  </property>
  <property fmtid="{D5CDD505-2E9C-101B-9397-08002B2CF9AE}" pid="14" name="VideoSetDefaultEncoding">
    <vt:lpwstr/>
  </property>
  <property fmtid="{D5CDD505-2E9C-101B-9397-08002B2CF9AE}" pid="15" name="VideoSetExternalLink">
    <vt:lpwstr/>
  </property>
  <property fmtid="{D5CDD505-2E9C-101B-9397-08002B2CF9AE}" pid="16" name="VideoSetRenditionsInfo">
    <vt:lpwstr/>
  </property>
  <property fmtid="{D5CDD505-2E9C-101B-9397-08002B2CF9AE}" pid="17" name="MediaServiceImageTags">
    <vt:lpwstr/>
  </property>
</Properties>
</file>